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18FA8-17F8-3ACC-E1B2-897661F8D83E}" v="8" dt="2025-04-01T13:27:37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9D518FA8-17F8-3ACC-E1B2-897661F8D83E}"/>
    <pc:docChg chg="modSld">
      <pc:chgData name="Milou Groenteman" userId="S::milou.groenteman@fnv.nl::413fda2b-dcf0-44ea-9aba-2f6433d604f5" providerId="AD" clId="Web-{9D518FA8-17F8-3ACC-E1B2-897661F8D83E}" dt="2025-04-01T13:27:37.871" v="7" actId="1076"/>
      <pc:docMkLst>
        <pc:docMk/>
      </pc:docMkLst>
      <pc:sldChg chg="addSp modSp">
        <pc:chgData name="Milou Groenteman" userId="S::milou.groenteman@fnv.nl::413fda2b-dcf0-44ea-9aba-2f6433d604f5" providerId="AD" clId="Web-{9D518FA8-17F8-3ACC-E1B2-897661F8D83E}" dt="2025-04-01T13:27:37.871" v="7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9D518FA8-17F8-3ACC-E1B2-897661F8D83E}" dt="2025-04-01T13:27:22.433" v="4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9D518FA8-17F8-3ACC-E1B2-897661F8D83E}" dt="2025-04-01T13:27:36.464" v="6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9D518FA8-17F8-3ACC-E1B2-897661F8D83E}" dt="2025-04-01T13:27:37.871" v="7" actId="1076"/>
          <ac:picMkLst>
            <pc:docMk/>
            <pc:sldMk cId="3351439039" sldId="256"/>
            <ac:picMk id="5" creationId="{F64AE807-78BD-E2EC-50CB-B79A30C0F33C}"/>
          </ac:picMkLst>
        </pc:picChg>
        <pc:picChg chg="add mod">
          <ac:chgData name="Milou Groenteman" userId="S::milou.groenteman@fnv.nl::413fda2b-dcf0-44ea-9aba-2f6433d604f5" providerId="AD" clId="Web-{9D518FA8-17F8-3ACC-E1B2-897661F8D83E}" dt="2025-04-01T13:27:25.339" v="5" actId="1076"/>
          <ac:picMkLst>
            <pc:docMk/>
            <pc:sldMk cId="3351439039" sldId="256"/>
            <ac:picMk id="6" creationId="{175E6923-4FD6-3EBC-4855-2B41283AF450}"/>
          </ac:picMkLst>
        </pc:picChg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3125C809-A0C5-2763-8349-CE9A28AEFB2C}"/>
    <pc:docChg chg="modSld">
      <pc:chgData name="Milou Groenteman" userId="S::milou.groenteman@fnv.nl::413fda2b-dcf0-44ea-9aba-2f6433d604f5" providerId="AD" clId="Web-{3125C809-A0C5-2763-8349-CE9A28AEFB2C}" dt="2025-02-14T10:31:07.107" v="28" actId="20577"/>
      <pc:docMkLst>
        <pc:docMk/>
      </pc:docMkLst>
      <pc:sldChg chg="modSp">
        <pc:chgData name="Milou Groenteman" userId="S::milou.groenteman@fnv.nl::413fda2b-dcf0-44ea-9aba-2f6433d604f5" providerId="AD" clId="Web-{3125C809-A0C5-2763-8349-CE9A28AEFB2C}" dt="2025-02-14T10:27:23.145" v="9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25C809-A0C5-2763-8349-CE9A28AEFB2C}" dt="2025-02-14T10:27:23.145" v="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25C809-A0C5-2763-8349-CE9A28AEFB2C}" dt="2025-02-14T10:31:07.107" v="2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25C809-A0C5-2763-8349-CE9A28AEFB2C}" dt="2025-02-14T10:31:07.107" v="2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D81E6912-79F9-8AD3-E472-0418220A4503}"/>
    <pc:docChg chg="modSld">
      <pc:chgData name="Milou Groenteman" userId="S::milou.groenteman@fnv.nl::413fda2b-dcf0-44ea-9aba-2f6433d604f5" providerId="AD" clId="Web-{D81E6912-79F9-8AD3-E472-0418220A4503}" dt="2025-03-03T15:48:45.678" v="74" actId="20577"/>
      <pc:docMkLst>
        <pc:docMk/>
      </pc:docMkLst>
      <pc:sldChg chg="delSp modSp">
        <pc:chgData name="Milou Groenteman" userId="S::milou.groenteman@fnv.nl::413fda2b-dcf0-44ea-9aba-2f6433d604f5" providerId="AD" clId="Web-{D81E6912-79F9-8AD3-E472-0418220A4503}" dt="2025-03-03T15:47:13.549" v="4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D81E6912-79F9-8AD3-E472-0418220A4503}" dt="2025-03-03T15:47:12.127" v="3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13.549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08.643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D81E6912-79F9-8AD3-E472-0418220A4503}" dt="2025-03-03T15:48:33.068" v="66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D81E6912-79F9-8AD3-E472-0418220A4503}" dt="2025-03-03T15:47:20.237" v="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D81E6912-79F9-8AD3-E472-0418220A4503}" dt="2025-03-03T15:48:33.068" v="66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D81E6912-79F9-8AD3-E472-0418220A4503}" dt="2025-03-03T15:48:45.678" v="7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81E6912-79F9-8AD3-E472-0418220A4503}" dt="2025-03-03T15:48:45.678" v="7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8043E271-3A46-835D-4273-A3B40E2B44DD}"/>
    <pc:docChg chg="modSld">
      <pc:chgData name="Milou Groenteman" userId="S::milou.groenteman@fnv.nl::413fda2b-dcf0-44ea-9aba-2f6433d604f5" providerId="AD" clId="Web-{8043E271-3A46-835D-4273-A3B40E2B44DD}" dt="2025-02-18T14:09:47.837" v="5" actId="20577"/>
      <pc:docMkLst>
        <pc:docMk/>
      </pc:docMkLst>
      <pc:sldChg chg="modSp">
        <pc:chgData name="Milou Groenteman" userId="S::milou.groenteman@fnv.nl::413fda2b-dcf0-44ea-9aba-2f6433d604f5" providerId="AD" clId="Web-{8043E271-3A46-835D-4273-A3B40E2B44DD}" dt="2025-02-18T14:09:47.837" v="5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043E271-3A46-835D-4273-A3B40E2B44DD}" dt="2025-02-18T14:09:47.837" v="5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29D661FA-870C-53B8-C6A4-5BDA82E43105}"/>
    <pc:docChg chg="modSld">
      <pc:chgData name="Milou Groenteman" userId="S::milou.groenteman@fnv.nl::413fda2b-dcf0-44ea-9aba-2f6433d604f5" providerId="AD" clId="Web-{29D661FA-870C-53B8-C6A4-5BDA82E43105}" dt="2025-02-18T14:16:59.650" v="3" actId="1076"/>
      <pc:docMkLst>
        <pc:docMk/>
      </pc:docMkLst>
      <pc:sldChg chg="addSp modSp">
        <pc:chgData name="Milou Groenteman" userId="S::milou.groenteman@fnv.nl::413fda2b-dcf0-44ea-9aba-2f6433d604f5" providerId="AD" clId="Web-{29D661FA-870C-53B8-C6A4-5BDA82E43105}" dt="2025-02-18T14:16:59.650" v="3" actId="1076"/>
        <pc:sldMkLst>
          <pc:docMk/>
          <pc:sldMk cId="3671709835" sldId="261"/>
        </pc:sldMkLst>
        <pc:picChg chg="add mod">
          <ac:chgData name="Milou Groenteman" userId="S::milou.groenteman@fnv.nl::413fda2b-dcf0-44ea-9aba-2f6433d604f5" providerId="AD" clId="Web-{29D661FA-870C-53B8-C6A4-5BDA82E43105}" dt="2025-02-18T14:16:50.337" v="1" actId="1076"/>
          <ac:picMkLst>
            <pc:docMk/>
            <pc:sldMk cId="3671709835" sldId="261"/>
            <ac:picMk id="4" creationId="{E1324E8C-CD5B-9113-B0B4-0B5AC2993F78}"/>
          </ac:picMkLst>
        </pc:picChg>
        <pc:picChg chg="add mod">
          <ac:chgData name="Milou Groenteman" userId="S::milou.groenteman@fnv.nl::413fda2b-dcf0-44ea-9aba-2f6433d604f5" providerId="AD" clId="Web-{29D661FA-870C-53B8-C6A4-5BDA82E43105}" dt="2025-02-18T14:16:59.650" v="3" actId="1076"/>
          <ac:picMkLst>
            <pc:docMk/>
            <pc:sldMk cId="3671709835" sldId="261"/>
            <ac:picMk id="6" creationId="{31E1DC41-FCFA-EE61-65AE-DD743E4267B2}"/>
          </ac:picMkLst>
        </pc:picChg>
      </pc:sldChg>
    </pc:docChg>
  </pc:docChgLst>
  <pc:docChgLst>
    <pc:chgData name="Milou Groenteman" userId="S::milou.groenteman@fnv.nl::413fda2b-dcf0-44ea-9aba-2f6433d604f5" providerId="AD" clId="Web-{AF90D745-93C2-4030-2E8A-4B8D24084972}"/>
    <pc:docChg chg="modSld">
      <pc:chgData name="Milou Groenteman" userId="S::milou.groenteman@fnv.nl::413fda2b-dcf0-44ea-9aba-2f6433d604f5" providerId="AD" clId="Web-{AF90D745-93C2-4030-2E8A-4B8D24084972}" dt="2025-02-18T11:35:49.116" v="22" actId="1076"/>
      <pc:docMkLst>
        <pc:docMk/>
      </pc:docMkLst>
      <pc:sldChg chg="addSp delSp modSp">
        <pc:chgData name="Milou Groenteman" userId="S::milou.groenteman@fnv.nl::413fda2b-dcf0-44ea-9aba-2f6433d604f5" providerId="AD" clId="Web-{AF90D745-93C2-4030-2E8A-4B8D24084972}" dt="2025-02-18T11:35:49.116" v="22" actId="1076"/>
        <pc:sldMkLst>
          <pc:docMk/>
          <pc:sldMk cId="3671709835" sldId="261"/>
        </pc:sldMkLst>
        <pc:spChg chg="add mod">
          <ac:chgData name="Milou Groenteman" userId="S::milou.groenteman@fnv.nl::413fda2b-dcf0-44ea-9aba-2f6433d604f5" providerId="AD" clId="Web-{AF90D745-93C2-4030-2E8A-4B8D24084972}" dt="2025-02-18T11:35:41.350" v="21" actId="20577"/>
          <ac:spMkLst>
            <pc:docMk/>
            <pc:sldMk cId="3671709835" sldId="261"/>
            <ac:spMk id="10" creationId="{D31D548A-3464-B1DB-B66E-0CC6111C7490}"/>
          </ac:spMkLst>
        </pc:spChg>
        <pc:picChg chg="add mod">
          <ac:chgData name="Milou Groenteman" userId="S::milou.groenteman@fnv.nl::413fda2b-dcf0-44ea-9aba-2f6433d604f5" providerId="AD" clId="Web-{AF90D745-93C2-4030-2E8A-4B8D24084972}" dt="2025-02-18T11:35:49.116" v="22" actId="1076"/>
          <ac:picMkLst>
            <pc:docMk/>
            <pc:sldMk cId="3671709835" sldId="261"/>
            <ac:picMk id="5" creationId="{E7064372-9B55-FCD0-508D-D0B5142B4428}"/>
          </ac:picMkLst>
        </pc:picChg>
        <pc:picChg chg="add mod">
          <ac:chgData name="Milou Groenteman" userId="S::milou.groenteman@fnv.nl::413fda2b-dcf0-44ea-9aba-2f6433d604f5" providerId="AD" clId="Web-{AF90D745-93C2-4030-2E8A-4B8D24084972}" dt="2025-02-18T11:35:22.068" v="15" actId="1076"/>
          <ac:picMkLst>
            <pc:docMk/>
            <pc:sldMk cId="3671709835" sldId="261"/>
            <ac:picMk id="9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38F987CD-3EDB-E284-D114-7B0075F8609E}"/>
    <pc:docChg chg="addSld delSld">
      <pc:chgData name="Milou Groenteman" userId="S::milou.groenteman@fnv.nl::413fda2b-dcf0-44ea-9aba-2f6433d604f5" providerId="AD" clId="Web-{38F987CD-3EDB-E284-D114-7B0075F8609E}" dt="2025-02-17T14:01:28.831" v="1"/>
      <pc:docMkLst>
        <pc:docMk/>
      </pc:docMkLst>
      <pc:sldChg chg="del">
        <pc:chgData name="Milou Groenteman" userId="S::milou.groenteman@fnv.nl::413fda2b-dcf0-44ea-9aba-2f6433d604f5" providerId="AD" clId="Web-{38F987CD-3EDB-E284-D114-7B0075F8609E}" dt="2025-02-17T14:01:28.831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38F987CD-3EDB-E284-D114-7B0075F8609E}" dt="2025-02-17T14:01:26.924" v="0"/>
        <pc:sldMkLst>
          <pc:docMk/>
          <pc:sldMk cId="3671709835" sldId="261"/>
        </pc:sldMkLst>
      </pc:sldChg>
    </pc:docChg>
  </pc:docChgLst>
  <pc:docChgLst>
    <pc:chgData name="Milou Groenteman" userId="S::milou.groenteman@fnv.nl::413fda2b-dcf0-44ea-9aba-2f6433d604f5" providerId="AD" clId="Web-{841A4067-83F5-133A-7765-A8AAF21C57C1}"/>
    <pc:docChg chg="modSld">
      <pc:chgData name="Milou Groenteman" userId="S::milou.groenteman@fnv.nl::413fda2b-dcf0-44ea-9aba-2f6433d604f5" providerId="AD" clId="Web-{841A4067-83F5-133A-7765-A8AAF21C57C1}" dt="2025-03-13T17:13:09.361" v="22" actId="20577"/>
      <pc:docMkLst>
        <pc:docMk/>
      </pc:docMkLst>
      <pc:sldChg chg="modSp">
        <pc:chgData name="Milou Groenteman" userId="S::milou.groenteman@fnv.nl::413fda2b-dcf0-44ea-9aba-2f6433d604f5" providerId="AD" clId="Web-{841A4067-83F5-133A-7765-A8AAF21C57C1}" dt="2025-03-13T17:13:09.361" v="22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41A4067-83F5-133A-7765-A8AAF21C57C1}" dt="2025-03-13T17:13:09.361" v="22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F81E35AB-3D18-72D2-E8D5-165F75D311B3}"/>
    <pc:docChg chg="modSld">
      <pc:chgData name="Milou Groenteman" userId="S::milou.groenteman@fnv.nl::413fda2b-dcf0-44ea-9aba-2f6433d604f5" providerId="AD" clId="Web-{F81E35AB-3D18-72D2-E8D5-165F75D311B3}" dt="2025-02-13T14:02:16.651" v="386" actId="20577"/>
      <pc:docMkLst>
        <pc:docMk/>
      </pc:docMkLst>
      <pc:sldChg chg="modSp">
        <pc:chgData name="Milou Groenteman" userId="S::milou.groenteman@fnv.nl::413fda2b-dcf0-44ea-9aba-2f6433d604f5" providerId="AD" clId="Web-{F81E35AB-3D18-72D2-E8D5-165F75D311B3}" dt="2025-02-13T14:00:06.610" v="247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F81E35AB-3D18-72D2-E8D5-165F75D311B3}" dt="2025-02-13T13:54:45.570" v="12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0:06.610" v="247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F81E35AB-3D18-72D2-E8D5-165F75D311B3}" dt="2025-02-13T14:02:16.651" v="386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F81E35AB-3D18-72D2-E8D5-165F75D311B3}" dt="2025-02-13T14:00:24.315" v="252" actId="20577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2:16.651" v="386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FF95243-0058-48FD-BB78-F6580ECE69E0}"/>
    <pc:docChg chg="undo custSel modSld">
      <pc:chgData name="Milou Groenteman" userId="413fda2b-dcf0-44ea-9aba-2f6433d604f5" providerId="ADAL" clId="{AFF95243-0058-48FD-BB78-F6580ECE69E0}" dt="2025-03-20T16:32:18.710" v="384" actId="20577"/>
      <pc:docMkLst>
        <pc:docMk/>
      </pc:docMkLst>
      <pc:sldChg chg="modSp mod">
        <pc:chgData name="Milou Groenteman" userId="413fda2b-dcf0-44ea-9aba-2f6433d604f5" providerId="ADAL" clId="{AFF95243-0058-48FD-BB78-F6580ECE69E0}" dt="2025-03-20T16:27:14.313" v="6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FF95243-0058-48FD-BB78-F6580ECE69E0}" dt="2025-03-20T16:27:00.757" v="2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FF95243-0058-48FD-BB78-F6580ECE69E0}" dt="2025-03-20T16:27:14.313" v="6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FF95243-0058-48FD-BB78-F6580ECE69E0}" dt="2025-03-20T16:27:08.222" v="5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FF95243-0058-48FD-BB78-F6580ECE69E0}" dt="2025-03-20T16:28:59.826" v="151" actId="113"/>
        <pc:sldMkLst>
          <pc:docMk/>
          <pc:sldMk cId="2790624303" sldId="259"/>
        </pc:sldMkLst>
        <pc:spChg chg="mod">
          <ac:chgData name="Milou Groenteman" userId="413fda2b-dcf0-44ea-9aba-2f6433d604f5" providerId="ADAL" clId="{AFF95243-0058-48FD-BB78-F6580ECE69E0}" dt="2025-03-20T16:27:25.656" v="21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FF95243-0058-48FD-BB78-F6580ECE69E0}" dt="2025-03-20T16:28:59.826" v="151" actId="113"/>
          <ac:spMkLst>
            <pc:docMk/>
            <pc:sldMk cId="2790624303" sldId="259"/>
            <ac:spMk id="3" creationId="{87828C11-AB2F-CBD2-74E7-B17E18206A85}"/>
          </ac:spMkLst>
        </pc:spChg>
      </pc:sldChg>
      <pc:sldChg chg="modSp mod">
        <pc:chgData name="Milou Groenteman" userId="413fda2b-dcf0-44ea-9aba-2f6433d604f5" providerId="ADAL" clId="{AFF95243-0058-48FD-BB78-F6580ECE69E0}" dt="2025-03-20T16:32:18.710" v="384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FF95243-0058-48FD-BB78-F6580ECE69E0}" dt="2025-03-20T16:32:18.710" v="38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28A091E9-568F-99E8-7EDE-5E3B90DC5BB7}"/>
    <pc:docChg chg="modSld">
      <pc:chgData name="Milou Groenteman" userId="S::milou.groenteman@fnv.nl::413fda2b-dcf0-44ea-9aba-2f6433d604f5" providerId="AD" clId="Web-{28A091E9-568F-99E8-7EDE-5E3B90DC5BB7}" dt="2025-02-13T15:53:25.806" v="104" actId="20577"/>
      <pc:docMkLst>
        <pc:docMk/>
      </pc:docMkLst>
      <pc:sldChg chg="modSp">
        <pc:chgData name="Milou Groenteman" userId="S::milou.groenteman@fnv.nl::413fda2b-dcf0-44ea-9aba-2f6433d604f5" providerId="AD" clId="Web-{28A091E9-568F-99E8-7EDE-5E3B90DC5BB7}" dt="2025-02-13T15:53:25.806" v="10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28A091E9-568F-99E8-7EDE-5E3B90DC5BB7}" dt="2025-02-13T15:53:25.806" v="10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357" y="4820550"/>
            <a:ext cx="1866491" cy="1727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445" y="5345390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2728" y="5509996"/>
            <a:ext cx="2803586" cy="349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5E6923-4FD6-3EBC-4855-2B41283AF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4155" y="5076645"/>
            <a:ext cx="22574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WUR STRIKES ON APRIL 14!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600" dirty="0"/>
              <a:t>With </a:t>
            </a:r>
            <a:r>
              <a:rPr lang="nl-NL" sz="2600" b="1" dirty="0"/>
              <a:t>25,000 </a:t>
            </a:r>
            <a:r>
              <a:rPr lang="nl-NL" sz="2600" b="1" dirty="0" err="1"/>
              <a:t>people</a:t>
            </a:r>
            <a:r>
              <a:rPr lang="nl-NL" sz="2600" dirty="0"/>
              <a:t> we </a:t>
            </a:r>
            <a:r>
              <a:rPr lang="nl-NL" sz="2600" dirty="0" err="1"/>
              <a:t>protested</a:t>
            </a:r>
            <a:r>
              <a:rPr lang="nl-NL" sz="2600" dirty="0"/>
              <a:t> at Malieveld, </a:t>
            </a:r>
            <a:r>
              <a:rPr lang="nl-NL" sz="2600" dirty="0" err="1"/>
              <a:t>yet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government</a:t>
            </a:r>
            <a:r>
              <a:rPr lang="nl-NL" sz="2600" dirty="0"/>
              <a:t> </a:t>
            </a:r>
            <a:r>
              <a:rPr lang="nl-NL" sz="2600" dirty="0" err="1"/>
              <a:t>continues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b="1" dirty="0" err="1"/>
              <a:t>demolish</a:t>
            </a:r>
            <a:r>
              <a:rPr lang="nl-NL" sz="2600" dirty="0"/>
              <a:t> </a:t>
            </a:r>
            <a:r>
              <a:rPr lang="nl-NL" sz="2600" dirty="0" err="1"/>
              <a:t>higher</a:t>
            </a:r>
            <a:r>
              <a:rPr lang="nl-NL" sz="2600" dirty="0"/>
              <a:t> </a:t>
            </a:r>
            <a:r>
              <a:rPr lang="nl-NL" sz="2600" dirty="0" err="1"/>
              <a:t>education</a:t>
            </a:r>
            <a:r>
              <a:rPr lang="nl-NL" sz="2600" dirty="0"/>
              <a:t>. </a:t>
            </a:r>
            <a:r>
              <a:rPr lang="nl-NL" sz="2600" b="1" dirty="0"/>
              <a:t>We </a:t>
            </a:r>
            <a:r>
              <a:rPr lang="nl-NL" sz="2600" b="1" dirty="0" err="1"/>
              <a:t>cannot</a:t>
            </a:r>
            <a:r>
              <a:rPr lang="nl-NL" sz="2600" b="1" dirty="0"/>
              <a:t> accept </a:t>
            </a:r>
            <a:r>
              <a:rPr lang="nl-NL" sz="2600" b="1" dirty="0" err="1"/>
              <a:t>this</a:t>
            </a:r>
            <a:r>
              <a:rPr lang="nl-NL" sz="2600" b="1" dirty="0"/>
              <a:t>.</a:t>
            </a:r>
          </a:p>
          <a:p>
            <a:pPr marL="0" indent="0">
              <a:buNone/>
            </a:pPr>
            <a:endParaRPr lang="nl-NL" sz="2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600" dirty="0" err="1">
                <a:ea typeface="+mn-lt"/>
                <a:cs typeface="+mn-lt"/>
              </a:rPr>
              <a:t>That's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why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educational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institutions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across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the</a:t>
            </a:r>
            <a:r>
              <a:rPr lang="nl-NL" sz="2600" dirty="0">
                <a:ea typeface="+mn-lt"/>
                <a:cs typeface="+mn-lt"/>
              </a:rPr>
              <a:t> country are striking as part of a </a:t>
            </a:r>
            <a:r>
              <a:rPr lang="nl-NL" sz="2600" b="1" dirty="0" err="1">
                <a:ea typeface="+mn-lt"/>
                <a:cs typeface="+mn-lt"/>
              </a:rPr>
              <a:t>relay</a:t>
            </a:r>
            <a:r>
              <a:rPr lang="nl-NL" sz="2600" b="1" dirty="0">
                <a:ea typeface="+mn-lt"/>
                <a:cs typeface="+mn-lt"/>
              </a:rPr>
              <a:t> strike</a:t>
            </a:r>
            <a:r>
              <a:rPr lang="nl-NL" sz="2600" dirty="0">
                <a:ea typeface="+mn-lt"/>
                <a:cs typeface="+mn-lt"/>
              </a:rPr>
              <a:t>. On </a:t>
            </a:r>
            <a:r>
              <a:rPr lang="nl-NL" sz="2600" b="1" dirty="0">
                <a:ea typeface="+mn-lt"/>
                <a:cs typeface="+mn-lt"/>
              </a:rPr>
              <a:t>April 14th</a:t>
            </a:r>
            <a:r>
              <a:rPr lang="nl-NL" sz="2600" dirty="0">
                <a:ea typeface="+mn-lt"/>
                <a:cs typeface="+mn-lt"/>
              </a:rPr>
              <a:t>, </a:t>
            </a:r>
            <a:r>
              <a:rPr lang="nl-NL" sz="2600" dirty="0" err="1">
                <a:ea typeface="+mn-lt"/>
                <a:cs typeface="+mn-lt"/>
              </a:rPr>
              <a:t>it's</a:t>
            </a:r>
            <a:r>
              <a:rPr lang="nl-NL" sz="2600" dirty="0">
                <a:ea typeface="+mn-lt"/>
                <a:cs typeface="+mn-lt"/>
              </a:rPr>
              <a:t> our turn.</a:t>
            </a: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>
                <a:ea typeface="+mn-lt"/>
                <a:cs typeface="+mn-lt"/>
              </a:rPr>
              <a:t>Colleagues in </a:t>
            </a:r>
            <a:r>
              <a:rPr lang="nl-NL" sz="2600" b="1" dirty="0">
                <a:ea typeface="+mn-lt"/>
                <a:cs typeface="+mn-lt"/>
              </a:rPr>
              <a:t>Leiden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10), </a:t>
            </a:r>
            <a:r>
              <a:rPr lang="nl-NL" sz="2600" b="1" dirty="0">
                <a:ea typeface="+mn-lt"/>
                <a:cs typeface="+mn-lt"/>
              </a:rPr>
              <a:t>Utrecht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11), </a:t>
            </a:r>
            <a:r>
              <a:rPr lang="nl-NL" sz="2600" b="1" dirty="0">
                <a:ea typeface="+mn-lt"/>
                <a:cs typeface="+mn-lt"/>
              </a:rPr>
              <a:t>Nijmegen</a:t>
            </a:r>
            <a:r>
              <a:rPr lang="nl-NL" sz="2600" dirty="0">
                <a:ea typeface="+mn-lt"/>
                <a:cs typeface="+mn-lt"/>
              </a:rPr>
              <a:t> 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13),</a:t>
            </a:r>
            <a:r>
              <a:rPr lang="nl-NL" sz="2600" b="1" dirty="0">
                <a:ea typeface="+mn-lt"/>
                <a:cs typeface="+mn-lt"/>
              </a:rPr>
              <a:t> Amsterdam</a:t>
            </a:r>
            <a:r>
              <a:rPr lang="nl-NL" sz="2600" dirty="0">
                <a:ea typeface="+mn-lt"/>
                <a:cs typeface="+mn-lt"/>
              </a:rPr>
              <a:t> 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17) and </a:t>
            </a:r>
            <a:r>
              <a:rPr lang="nl-NL" sz="2600" b="1" dirty="0">
                <a:ea typeface="+mn-lt"/>
                <a:cs typeface="+mn-lt"/>
              </a:rPr>
              <a:t>Groningen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18) went on strike </a:t>
            </a:r>
            <a:r>
              <a:rPr lang="nl-NL" sz="2600" dirty="0" err="1">
                <a:ea typeface="+mn-lt"/>
                <a:cs typeface="+mn-lt"/>
              </a:rPr>
              <a:t>before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us</a:t>
            </a:r>
            <a:r>
              <a:rPr lang="nl-NL" sz="2600" dirty="0">
                <a:ea typeface="+mn-lt"/>
                <a:cs typeface="+mn-lt"/>
              </a:rPr>
              <a:t>. More universities </a:t>
            </a:r>
            <a:r>
              <a:rPr lang="nl-NL" sz="2600" dirty="0" err="1">
                <a:ea typeface="+mn-lt"/>
                <a:cs typeface="+mn-lt"/>
              </a:rPr>
              <a:t>will</a:t>
            </a:r>
            <a:r>
              <a:rPr lang="nl-NL" sz="2600" dirty="0">
                <a:ea typeface="+mn-lt"/>
                <a:cs typeface="+mn-lt"/>
              </a:rPr>
              <a:t> follow.</a:t>
            </a:r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WHAT CAN YOU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Talk with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 are </a:t>
            </a:r>
            <a:r>
              <a:rPr lang="nl-NL" dirty="0" err="1"/>
              <a:t>working</a:t>
            </a:r>
            <a:r>
              <a:rPr lang="nl-NL" dirty="0"/>
              <a:t> at WUR (</a:t>
            </a:r>
            <a:r>
              <a:rPr lang="nl-NL" dirty="0" err="1"/>
              <a:t>teachers</a:t>
            </a:r>
            <a:r>
              <a:rPr lang="nl-NL" dirty="0"/>
              <a:t>, support </a:t>
            </a:r>
            <a:r>
              <a:rPr lang="nl-NL" dirty="0" err="1"/>
              <a:t>staff</a:t>
            </a:r>
            <a:r>
              <a:rPr lang="nl-NL" dirty="0"/>
              <a:t>, etc.)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important that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participate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strike.</a:t>
            </a:r>
            <a:endParaRPr lang="en-US" dirty="0"/>
          </a:p>
          <a:p>
            <a:r>
              <a:rPr lang="en-US" dirty="0"/>
              <a:t>Come show your support during our </a:t>
            </a:r>
            <a:r>
              <a:rPr lang="en-US"/>
              <a:t>strike on April 14th. </a:t>
            </a:r>
            <a:r>
              <a:rPr lang="en-US" dirty="0"/>
              <a:t>It means a lot when you are there. Together we can fight these cuts!</a:t>
            </a:r>
          </a:p>
          <a:p>
            <a:r>
              <a:rPr lang="en-US" dirty="0"/>
              <a:t>Join the union FNV or </a:t>
            </a:r>
            <a:r>
              <a:rPr lang="en-US" dirty="0" err="1"/>
              <a:t>AOb</a:t>
            </a:r>
            <a:r>
              <a:rPr lang="en-US" dirty="0"/>
              <a:t>!</a:t>
            </a:r>
          </a:p>
          <a:p>
            <a:r>
              <a:rPr lang="en-US" dirty="0"/>
              <a:t>Help us with distributing flyers, action material can be found online: fnv.nl/</a:t>
            </a:r>
            <a:r>
              <a:rPr lang="en-US" dirty="0" err="1"/>
              <a:t>wageningen-universiteit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fnv.nl/ho for more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64372-9B55-FCD0-508D-D0B5142B4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64" y="1246830"/>
            <a:ext cx="3615872" cy="3615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6340" y="1591238"/>
            <a:ext cx="2668292" cy="26553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798142" y="4537855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aob.nl for more info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324E8C-CD5B-9113-B0B4-0B5AC2993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2697" y="2718473"/>
            <a:ext cx="762000" cy="666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E1DC41-FCFA-EE61-65AE-DD743E4267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8410" y="2880398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098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WUR STRIKES ON APRIL 14!</vt:lpstr>
      <vt:lpstr>WHAT CAN YOU DO?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130</cp:revision>
  <dcterms:created xsi:type="dcterms:W3CDTF">2025-02-10T15:38:52Z</dcterms:created>
  <dcterms:modified xsi:type="dcterms:W3CDTF">2025-04-01T13:27:46Z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