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2C97F-134D-5ADC-5D46-229720384BF7}" v="3" dt="2025-04-17T06:14:54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8E38724A-A048-6DB5-7B7D-3827DAD12776}"/>
    <pc:docChg chg="addSld delSld">
      <pc:chgData name="Milou Groenteman" userId="S::milou.groenteman@fnv.nl::413fda2b-dcf0-44ea-9aba-2f6433d604f5" providerId="AD" clId="Web-{8E38724A-A048-6DB5-7B7D-3827DAD12776}" dt="2025-02-14T10:18:30.385" v="1"/>
      <pc:docMkLst>
        <pc:docMk/>
      </pc:docMkLst>
      <pc:sldChg chg="add del replId">
        <pc:chgData name="Milou Groenteman" userId="S::milou.groenteman@fnv.nl::413fda2b-dcf0-44ea-9aba-2f6433d604f5" providerId="AD" clId="Web-{8E38724A-A048-6DB5-7B7D-3827DAD12776}" dt="2025-02-14T10:18:30.385" v="1"/>
        <pc:sldMkLst>
          <pc:docMk/>
          <pc:sldMk cId="2053052110" sldId="261"/>
        </pc:sldMkLst>
      </pc:sldChg>
    </pc:docChg>
  </pc:docChgLst>
  <pc:docChgLst>
    <pc:chgData name="Milou Groenteman" userId="S::milou.groenteman@fnv.nl::413fda2b-dcf0-44ea-9aba-2f6433d604f5" providerId="AD" clId="Web-{31E75864-2FE4-7DB8-1124-B7006F654DC1}"/>
    <pc:docChg chg="modSld">
      <pc:chgData name="Milou Groenteman" userId="S::milou.groenteman@fnv.nl::413fda2b-dcf0-44ea-9aba-2f6433d604f5" providerId="AD" clId="Web-{31E75864-2FE4-7DB8-1124-B7006F654DC1}" dt="2025-03-03T15:45:48.507" v="68" actId="20577"/>
      <pc:docMkLst>
        <pc:docMk/>
      </pc:docMkLst>
      <pc:sldChg chg="delSp modSp">
        <pc:chgData name="Milou Groenteman" userId="S::milou.groenteman@fnv.nl::413fda2b-dcf0-44ea-9aba-2f6433d604f5" providerId="AD" clId="Web-{31E75864-2FE4-7DB8-1124-B7006F654DC1}" dt="2025-03-03T15:42:19.127" v="5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31E75864-2FE4-7DB8-1124-B7006F654DC1}" dt="2025-03-03T15:42:19.127" v="5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6.174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1.236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31E75864-2FE4-7DB8-1124-B7006F654DC1}" dt="2025-03-03T15:45:48.507" v="68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E75864-2FE4-7DB8-1124-B7006F654DC1}" dt="2025-03-03T15:43:19.582" v="3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31E75864-2FE4-7DB8-1124-B7006F654DC1}" dt="2025-03-03T15:45:48.507" v="68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E75864-2FE4-7DB8-1124-B7006F654DC1}" dt="2025-03-03T15:45:15.210" v="4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E75864-2FE4-7DB8-1124-B7006F654DC1}" dt="2025-03-03T15:45:15.210" v="4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clId="Web-{4682C97F-134D-5ADC-5D46-229720384BF7}"/>
    <pc:docChg chg="modSld">
      <pc:chgData name="" userId="" providerId="" clId="Web-{4682C97F-134D-5ADC-5D46-229720384BF7}" dt="2025-04-17T06:14:51.885" v="1" actId="20577"/>
      <pc:docMkLst>
        <pc:docMk/>
      </pc:docMkLst>
      <pc:sldChg chg="modSp">
        <pc:chgData name="" userId="" providerId="" clId="Web-{4682C97F-134D-5ADC-5D46-229720384BF7}" dt="2025-04-17T06:14:51.885" v="1" actId="20577"/>
        <pc:sldMkLst>
          <pc:docMk/>
          <pc:sldMk cId="2790624303" sldId="259"/>
        </pc:sldMkLst>
        <pc:spChg chg="mod">
          <ac:chgData name="" userId="" providerId="" clId="Web-{4682C97F-134D-5ADC-5D46-229720384BF7}" dt="2025-04-17T06:14:51.885" v="1" actId="20577"/>
          <ac:spMkLst>
            <pc:docMk/>
            <pc:sldMk cId="2790624303" sldId="259"/>
            <ac:spMk id="2" creationId="{5CED9776-746E-7DBF-8C32-CD1FDCE258F8}"/>
          </ac:spMkLst>
        </pc:spChg>
      </pc:sldChg>
    </pc:docChg>
  </pc:docChgLst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D0A2A4CB-5B6C-CD3F-2A89-3B52D578515F}"/>
    <pc:docChg chg="modSld">
      <pc:chgData name="Milou Groenteman" userId="S::milou.groenteman@fnv.nl::413fda2b-dcf0-44ea-9aba-2f6433d604f5" providerId="AD" clId="Web-{D0A2A4CB-5B6C-CD3F-2A89-3B52D578515F}" dt="2025-02-14T10:32:40.203" v="1" actId="20577"/>
      <pc:docMkLst>
        <pc:docMk/>
      </pc:docMkLst>
      <pc:sldChg chg="modSp">
        <pc:chgData name="Milou Groenteman" userId="S::milou.groenteman@fnv.nl::413fda2b-dcf0-44ea-9aba-2f6433d604f5" providerId="AD" clId="Web-{D0A2A4CB-5B6C-CD3F-2A89-3B52D578515F}" dt="2025-02-14T10:32:40.203" v="1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0A2A4CB-5B6C-CD3F-2A89-3B52D578515F}" dt="2025-02-14T10:32:40.203" v="1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6E296D52-CD40-BB4C-8CB7-E00D82C98C13}"/>
    <pc:docChg chg="modSld">
      <pc:chgData name="Milou Groenteman" userId="S::milou.groenteman@fnv.nl::413fda2b-dcf0-44ea-9aba-2f6433d604f5" providerId="AD" clId="Web-{6E296D52-CD40-BB4C-8CB7-E00D82C98C13}" dt="2025-02-18T14:17:57.851" v="3" actId="1076"/>
      <pc:docMkLst>
        <pc:docMk/>
      </pc:docMkLst>
      <pc:sldChg chg="addSp modSp">
        <pc:chgData name="Milou Groenteman" userId="S::milou.groenteman@fnv.nl::413fda2b-dcf0-44ea-9aba-2f6433d604f5" providerId="AD" clId="Web-{6E296D52-CD40-BB4C-8CB7-E00D82C98C13}" dt="2025-02-18T14:17:57.851" v="3" actId="1076"/>
        <pc:sldMkLst>
          <pc:docMk/>
          <pc:sldMk cId="904765941" sldId="261"/>
        </pc:sldMkLst>
        <pc:picChg chg="add mod">
          <ac:chgData name="Milou Groenteman" userId="S::milou.groenteman@fnv.nl::413fda2b-dcf0-44ea-9aba-2f6433d604f5" providerId="AD" clId="Web-{6E296D52-CD40-BB4C-8CB7-E00D82C98C13}" dt="2025-02-18T14:17:48.319" v="1" actId="1076"/>
          <ac:picMkLst>
            <pc:docMk/>
            <pc:sldMk cId="904765941" sldId="261"/>
            <ac:picMk id="7" creationId="{69AB53B5-5293-DCC3-D473-2E1733B9AF83}"/>
          </ac:picMkLst>
        </pc:picChg>
        <pc:picChg chg="add mod">
          <ac:chgData name="Milou Groenteman" userId="S::milou.groenteman@fnv.nl::413fda2b-dcf0-44ea-9aba-2f6433d604f5" providerId="AD" clId="Web-{6E296D52-CD40-BB4C-8CB7-E00D82C98C13}" dt="2025-02-18T14:17:57.851" v="3" actId="1076"/>
          <ac:picMkLst>
            <pc:docMk/>
            <pc:sldMk cId="904765941" sldId="261"/>
            <ac:picMk id="8" creationId="{F516D2B4-C4AA-1855-19BE-917C828CB654}"/>
          </ac:picMkLst>
        </pc:picChg>
      </pc:sldChg>
    </pc:docChg>
  </pc:docChgLst>
  <pc:docChgLst>
    <pc:chgData name="Milou Groenteman" userId="S::milou.groenteman@fnv.nl::413fda2b-dcf0-44ea-9aba-2f6433d604f5" providerId="AD" clId="Web-{FBF80205-B99F-CCB7-6E7B-9B188E1FF2AB}"/>
    <pc:docChg chg="modSld">
      <pc:chgData name="Milou Groenteman" userId="S::milou.groenteman@fnv.nl::413fda2b-dcf0-44ea-9aba-2f6433d604f5" providerId="AD" clId="Web-{FBF80205-B99F-CCB7-6E7B-9B188E1FF2AB}" dt="2025-02-18T11:37:38.912" v="18" actId="1076"/>
      <pc:docMkLst>
        <pc:docMk/>
      </pc:docMkLst>
      <pc:sldChg chg="addSp modSp">
        <pc:chgData name="Milou Groenteman" userId="S::milou.groenteman@fnv.nl::413fda2b-dcf0-44ea-9aba-2f6433d604f5" providerId="AD" clId="Web-{FBF80205-B99F-CCB7-6E7B-9B188E1FF2AB}" dt="2025-02-18T11:37:38.912" v="18" actId="1076"/>
        <pc:sldMkLst>
          <pc:docMk/>
          <pc:sldMk cId="904765941" sldId="261"/>
        </pc:sldMkLst>
        <pc:spChg chg="add mod">
          <ac:chgData name="Milou Groenteman" userId="S::milou.groenteman@fnv.nl::413fda2b-dcf0-44ea-9aba-2f6433d604f5" providerId="AD" clId="Web-{FBF80205-B99F-CCB7-6E7B-9B188E1FF2AB}" dt="2025-02-18T11:37:30.849" v="17" actId="1076"/>
          <ac:spMkLst>
            <pc:docMk/>
            <pc:sldMk cId="904765941" sldId="261"/>
            <ac:spMk id="6" creationId="{D31D548A-3464-B1DB-B66E-0CC6111C7490}"/>
          </ac:spMkLst>
        </pc:spChg>
        <pc:picChg chg="mod">
          <ac:chgData name="Milou Groenteman" userId="S::milou.groenteman@fnv.nl::413fda2b-dcf0-44ea-9aba-2f6433d604f5" providerId="AD" clId="Web-{FBF80205-B99F-CCB7-6E7B-9B188E1FF2AB}" dt="2025-02-18T11:37:38.912" v="18" actId="1076"/>
          <ac:picMkLst>
            <pc:docMk/>
            <pc:sldMk cId="904765941" sldId="261"/>
            <ac:picMk id="4" creationId="{C1332D28-318B-FA3B-926B-CACBCEE4F935}"/>
          </ac:picMkLst>
        </pc:picChg>
        <pc:picChg chg="add mod">
          <ac:chgData name="Milou Groenteman" userId="S::milou.groenteman@fnv.nl::413fda2b-dcf0-44ea-9aba-2f6433d604f5" providerId="AD" clId="Web-{FBF80205-B99F-CCB7-6E7B-9B188E1FF2AB}" dt="2025-02-18T11:37:11.161" v="5" actId="1076"/>
          <ac:picMkLst>
            <pc:docMk/>
            <pc:sldMk cId="904765941" sldId="261"/>
            <ac:picMk id="5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E41971C2-F750-72AC-DD2F-00FF8C27C866}"/>
    <pc:docChg chg="addSld delSld">
      <pc:chgData name="Milou Groenteman" userId="S::milou.groenteman@fnv.nl::413fda2b-dcf0-44ea-9aba-2f6433d604f5" providerId="AD" clId="Web-{E41971C2-F750-72AC-DD2F-00FF8C27C866}" dt="2025-02-17T14:02:02.272" v="1"/>
      <pc:docMkLst>
        <pc:docMk/>
      </pc:docMkLst>
      <pc:sldChg chg="del">
        <pc:chgData name="Milou Groenteman" userId="S::milou.groenteman@fnv.nl::413fda2b-dcf0-44ea-9aba-2f6433d604f5" providerId="AD" clId="Web-{E41971C2-F750-72AC-DD2F-00FF8C27C866}" dt="2025-02-17T14:02:02.272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E41971C2-F750-72AC-DD2F-00FF8C27C866}" dt="2025-02-17T14:02:00.772" v="0"/>
        <pc:sldMkLst>
          <pc:docMk/>
          <pc:sldMk cId="904765941" sldId="261"/>
        </pc:sldMkLst>
      </pc:sldChg>
    </pc:docChg>
  </pc:docChgLst>
  <pc:docChgLst>
    <pc:chgData name="Milou Groenteman" userId="S::milou.groenteman@fnv.nl::413fda2b-dcf0-44ea-9aba-2f6433d604f5" providerId="AD" clId="Web-{4EEE25AA-B47E-170B-0310-2D71C5F9D2EF}"/>
    <pc:docChg chg="modSld">
      <pc:chgData name="Milou Groenteman" userId="S::milou.groenteman@fnv.nl::413fda2b-dcf0-44ea-9aba-2f6433d604f5" providerId="AD" clId="Web-{4EEE25AA-B47E-170B-0310-2D71C5F9D2EF}" dt="2025-04-01T13:22:10.488" v="97" actId="1076"/>
      <pc:docMkLst>
        <pc:docMk/>
      </pc:docMkLst>
      <pc:sldChg chg="addSp modSp">
        <pc:chgData name="Milou Groenteman" userId="S::milou.groenteman@fnv.nl::413fda2b-dcf0-44ea-9aba-2f6433d604f5" providerId="AD" clId="Web-{4EEE25AA-B47E-170B-0310-2D71C5F9D2EF}" dt="2025-04-01T13:22:10.488" v="97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4EEE25AA-B47E-170B-0310-2D71C5F9D2EF}" dt="2025-04-01T13:17:19.789" v="14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4EEE25AA-B47E-170B-0310-2D71C5F9D2EF}" dt="2025-04-01T13:17:26.039" v="17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4EEE25AA-B47E-170B-0310-2D71C5F9D2EF}" dt="2025-04-01T13:17:20.757" v="15" actId="1076"/>
          <ac:picMkLst>
            <pc:docMk/>
            <pc:sldMk cId="3351439039" sldId="256"/>
            <ac:picMk id="5" creationId="{F64AE807-78BD-E2EC-50CB-B79A30C0F33C}"/>
          </ac:picMkLst>
        </pc:picChg>
        <pc:picChg chg="add mod">
          <ac:chgData name="Milou Groenteman" userId="S::milou.groenteman@fnv.nl::413fda2b-dcf0-44ea-9aba-2f6433d604f5" providerId="AD" clId="Web-{4EEE25AA-B47E-170B-0310-2D71C5F9D2EF}" dt="2025-04-01T13:22:10.488" v="97" actId="1076"/>
          <ac:picMkLst>
            <pc:docMk/>
            <pc:sldMk cId="3351439039" sldId="256"/>
            <ac:picMk id="6" creationId="{77A80999-B776-4875-40B4-E542B73E1C90}"/>
          </ac:picMkLst>
        </pc:picChg>
      </pc:sldChg>
      <pc:sldChg chg="modSp">
        <pc:chgData name="Milou Groenteman" userId="S::milou.groenteman@fnv.nl::413fda2b-dcf0-44ea-9aba-2f6433d604f5" providerId="AD" clId="Web-{4EEE25AA-B47E-170B-0310-2D71C5F9D2EF}" dt="2025-04-01T13:19:34.138" v="72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4EEE25AA-B47E-170B-0310-2D71C5F9D2EF}" dt="2025-04-01T13:17:49.962" v="25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4EEE25AA-B47E-170B-0310-2D71C5F9D2EF}" dt="2025-04-01T13:19:34.138" v="72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4EEE25AA-B47E-170B-0310-2D71C5F9D2EF}" dt="2025-04-01T13:20:22.327" v="96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4EEE25AA-B47E-170B-0310-2D71C5F9D2EF}" dt="2025-04-01T13:20:22.327" v="96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1322F0ED-51DA-EEAE-0599-0A9D52D4C8AD}"/>
    <pc:docChg chg="modSld">
      <pc:chgData name="Milou Groenteman" userId="S::milou.groenteman@fnv.nl::413fda2b-dcf0-44ea-9aba-2f6433d604f5" providerId="AD" clId="Web-{1322F0ED-51DA-EEAE-0599-0A9D52D4C8AD}" dt="2025-02-18T14:09:23.526" v="4" actId="20577"/>
      <pc:docMkLst>
        <pc:docMk/>
      </pc:docMkLst>
      <pc:sldChg chg="modSp">
        <pc:chgData name="Milou Groenteman" userId="S::milou.groenteman@fnv.nl::413fda2b-dcf0-44ea-9aba-2f6433d604f5" providerId="AD" clId="Web-{1322F0ED-51DA-EEAE-0599-0A9D52D4C8AD}" dt="2025-02-18T14:09:23.526" v="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1322F0ED-51DA-EEAE-0599-0A9D52D4C8AD}" dt="2025-02-18T14:09:23.526" v="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A17990F0-A0D1-631E-71F2-D9A320F35062}"/>
    <pc:docChg chg="modSld">
      <pc:chgData name="Milou Groenteman" userId="S::milou.groenteman@fnv.nl::413fda2b-dcf0-44ea-9aba-2f6433d604f5" providerId="AD" clId="Web-{A17990F0-A0D1-631E-71F2-D9A320F35062}" dt="2025-04-01T13:29:32.236" v="5" actId="20577"/>
      <pc:docMkLst>
        <pc:docMk/>
      </pc:docMkLst>
      <pc:sldChg chg="modSp">
        <pc:chgData name="Milou Groenteman" userId="S::milou.groenteman@fnv.nl::413fda2b-dcf0-44ea-9aba-2f6433d604f5" providerId="AD" clId="Web-{A17990F0-A0D1-631E-71F2-D9A320F35062}" dt="2025-04-01T13:29:32.236" v="5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A17990F0-A0D1-631E-71F2-D9A320F35062}" dt="2025-04-01T13:29:32.236" v="5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B69A27F-3EB2-9F0E-D52F-E4A892C8AF80}"/>
    <pc:docChg chg="modSld">
      <pc:chgData name="Milou Groenteman" userId="S::milou.groenteman@fnv.nl::413fda2b-dcf0-44ea-9aba-2f6433d604f5" providerId="AD" clId="Web-{BB69A27F-3EB2-9F0E-D52F-E4A892C8AF80}" dt="2025-03-13T17:12:36.176" v="7" actId="20577"/>
      <pc:docMkLst>
        <pc:docMk/>
      </pc:docMkLst>
      <pc:sldChg chg="modSp">
        <pc:chgData name="Milou Groenteman" userId="S::milou.groenteman@fnv.nl::413fda2b-dcf0-44ea-9aba-2f6433d604f5" providerId="AD" clId="Web-{BB69A27F-3EB2-9F0E-D52F-E4A892C8AF80}" dt="2025-03-13T17:12:36.176" v="7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B69A27F-3EB2-9F0E-D52F-E4A892C8AF80}" dt="2025-03-13T17:12:36.176" v="7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EC033BB-5B45-406D-94AD-FE1C96A1FD37}"/>
    <pc:docChg chg="undo custSel modSld">
      <pc:chgData name="Milou Groenteman" userId="413fda2b-dcf0-44ea-9aba-2f6433d604f5" providerId="ADAL" clId="{AEC033BB-5B45-406D-94AD-FE1C96A1FD37}" dt="2025-03-20T16:32:03.982" v="646" actId="20577"/>
      <pc:docMkLst>
        <pc:docMk/>
      </pc:docMkLst>
      <pc:sldChg chg="modSp mod">
        <pc:chgData name="Milou Groenteman" userId="413fda2b-dcf0-44ea-9aba-2f6433d604f5" providerId="ADAL" clId="{AEC033BB-5B45-406D-94AD-FE1C96A1FD37}" dt="2025-03-20T16:14:57.700" v="3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EC033BB-5B45-406D-94AD-FE1C96A1FD37}" dt="2025-03-20T16:14:43.510" v="0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EC033BB-5B45-406D-94AD-FE1C96A1FD37}" dt="2025-03-20T16:14:57.700" v="3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EC033BB-5B45-406D-94AD-FE1C96A1FD37}" dt="2025-03-20T16:14:50.155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EC033BB-5B45-406D-94AD-FE1C96A1FD37}" dt="2025-03-20T16:17:22.664" v="329" actId="20577"/>
        <pc:sldMkLst>
          <pc:docMk/>
          <pc:sldMk cId="2790624303" sldId="259"/>
        </pc:sldMkLst>
        <pc:spChg chg="mod">
          <ac:chgData name="Milou Groenteman" userId="413fda2b-dcf0-44ea-9aba-2f6433d604f5" providerId="ADAL" clId="{AEC033BB-5B45-406D-94AD-FE1C96A1FD37}" dt="2025-03-20T16:15:14.362" v="18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EC033BB-5B45-406D-94AD-FE1C96A1FD37}" dt="2025-03-20T16:17:22.664" v="32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addSp delSp modSp mod">
        <pc:chgData name="Milou Groenteman" userId="413fda2b-dcf0-44ea-9aba-2f6433d604f5" providerId="ADAL" clId="{AEC033BB-5B45-406D-94AD-FE1C96A1FD37}" dt="2025-03-20T16:32:03.982" v="646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EC033BB-5B45-406D-94AD-FE1C96A1FD37}" dt="2025-03-20T16:32:03.982" v="646" actId="20577"/>
          <ac:spMkLst>
            <pc:docMk/>
            <pc:sldMk cId="2203648182" sldId="260"/>
            <ac:spMk id="3" creationId="{571FA35E-7604-EBC2-68B4-13197F160CBD}"/>
          </ac:spMkLst>
        </pc:spChg>
        <pc:picChg chg="add del mod">
          <ac:chgData name="Milou Groenteman" userId="413fda2b-dcf0-44ea-9aba-2f6433d604f5" providerId="ADAL" clId="{AEC033BB-5B45-406D-94AD-FE1C96A1FD37}" dt="2025-03-20T16:20:28.609" v="366" actId="478"/>
          <ac:picMkLst>
            <pc:docMk/>
            <pc:sldMk cId="2203648182" sldId="260"/>
            <ac:picMk id="5" creationId="{092BF4D3-C80A-D9A1-EA30-3D14738F6D70}"/>
          </ac:picMkLst>
        </pc:picChg>
        <pc:picChg chg="add del mod modCrop">
          <ac:chgData name="Milou Groenteman" userId="413fda2b-dcf0-44ea-9aba-2f6433d604f5" providerId="ADAL" clId="{AEC033BB-5B45-406D-94AD-FE1C96A1FD37}" dt="2025-03-20T16:25:08.843" v="407" actId="478"/>
          <ac:picMkLst>
            <pc:docMk/>
            <pc:sldMk cId="2203648182" sldId="260"/>
            <ac:picMk id="7" creationId="{7A1FA79A-228D-F259-6BCF-6E1466F3C3D8}"/>
          </ac:picMkLst>
        </pc:picChg>
      </pc:sldChg>
    </pc:docChg>
  </pc:docChgLst>
  <pc:docChgLst>
    <pc:chgData name="Milou Groenteman" userId="S::milou.groenteman@fnv.nl::413fda2b-dcf0-44ea-9aba-2f6433d604f5" providerId="AD" clId="Web-{DD3F1B38-D30D-F995-A460-5099250758C4}"/>
    <pc:docChg chg="modSld">
      <pc:chgData name="Milou Groenteman" userId="S::milou.groenteman@fnv.nl::413fda2b-dcf0-44ea-9aba-2f6433d604f5" providerId="AD" clId="Web-{DD3F1B38-D30D-F995-A460-5099250758C4}" dt="2025-04-09T16:20:34.234" v="91" actId="20577"/>
      <pc:docMkLst>
        <pc:docMk/>
      </pc:docMkLst>
      <pc:sldChg chg="delSp modSp">
        <pc:chgData name="Milou Groenteman" userId="S::milou.groenteman@fnv.nl::413fda2b-dcf0-44ea-9aba-2f6433d604f5" providerId="AD" clId="Web-{DD3F1B38-D30D-F995-A460-5099250758C4}" dt="2025-04-09T16:16:52.071" v="10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DD3F1B38-D30D-F995-A460-5099250758C4}" dt="2025-04-09T16:16:38.320" v="6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DD3F1B38-D30D-F995-A460-5099250758C4}" dt="2025-04-09T16:16:44.883" v="9" actId="14100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DD3F1B38-D30D-F995-A460-5099250758C4}" dt="2025-04-09T16:16:52.071" v="10" actId="1076"/>
          <ac:picMkLst>
            <pc:docMk/>
            <pc:sldMk cId="3351439039" sldId="256"/>
            <ac:picMk id="5" creationId="{F64AE807-78BD-E2EC-50CB-B79A30C0F33C}"/>
          </ac:picMkLst>
        </pc:picChg>
        <pc:picChg chg="del">
          <ac:chgData name="Milou Groenteman" userId="S::milou.groenteman@fnv.nl::413fda2b-dcf0-44ea-9aba-2f6433d604f5" providerId="AD" clId="Web-{DD3F1B38-D30D-F995-A460-5099250758C4}" dt="2025-04-09T16:16:23.804" v="0"/>
          <ac:picMkLst>
            <pc:docMk/>
            <pc:sldMk cId="3351439039" sldId="256"/>
            <ac:picMk id="6" creationId="{77A80999-B776-4875-40B4-E542B73E1C90}"/>
          </ac:picMkLst>
        </pc:picChg>
      </pc:sldChg>
      <pc:sldChg chg="modSp">
        <pc:chgData name="Milou Groenteman" userId="S::milou.groenteman@fnv.nl::413fda2b-dcf0-44ea-9aba-2f6433d604f5" providerId="AD" clId="Web-{DD3F1B38-D30D-F995-A460-5099250758C4}" dt="2025-04-09T16:17:27.916" v="34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DD3F1B38-D30D-F995-A460-5099250758C4}" dt="2025-04-09T16:17:06.306" v="18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DD3F1B38-D30D-F995-A460-5099250758C4}" dt="2025-04-09T16:17:27.916" v="34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DD3F1B38-D30D-F995-A460-5099250758C4}" dt="2025-04-09T16:20:34.234" v="91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D3F1B38-D30D-F995-A460-5099250758C4}" dt="2025-04-09T16:20:34.234" v="91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556A43A5-0190-209D-8C48-8B5634F0C270}"/>
    <pc:docChg chg="modSld">
      <pc:chgData name="Milou Groenteman" userId="S::milou.groenteman@fnv.nl::413fda2b-dcf0-44ea-9aba-2f6433d604f5" providerId="AD" clId="Web-{556A43A5-0190-209D-8C48-8B5634F0C270}" dt="2025-02-13T15:53:11.640" v="20" actId="20577"/>
      <pc:docMkLst>
        <pc:docMk/>
      </pc:docMkLst>
      <pc:sldChg chg="modSp">
        <pc:chgData name="Milou Groenteman" userId="S::milou.groenteman@fnv.nl::413fda2b-dcf0-44ea-9aba-2f6433d604f5" providerId="AD" clId="Web-{556A43A5-0190-209D-8C48-8B5634F0C270}" dt="2025-02-13T15:53:11.640" v="20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556A43A5-0190-209D-8C48-8B5634F0C270}" dt="2025-02-13T15:53:11.640" v="20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317" y="4773513"/>
            <a:ext cx="1952795" cy="18063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555" y="5333313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6888" y="5539707"/>
            <a:ext cx="2803586" cy="3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EINDHOVEN STAAKT OP 23 APRIL!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We stonden met </a:t>
            </a:r>
            <a:r>
              <a:rPr lang="nl-NL" b="1" dirty="0">
                <a:ea typeface="+mn-lt"/>
                <a:cs typeface="+mn-lt"/>
              </a:rPr>
              <a:t>25.000 mensen</a:t>
            </a:r>
            <a:r>
              <a:rPr lang="nl-NL" dirty="0">
                <a:ea typeface="+mn-lt"/>
                <a:cs typeface="+mn-lt"/>
              </a:rPr>
              <a:t> op het Malieveld, en toch volhardt het kabinet in </a:t>
            </a:r>
            <a:r>
              <a:rPr lang="nl-NL" b="1" dirty="0">
                <a:ea typeface="+mn-lt"/>
                <a:cs typeface="+mn-lt"/>
              </a:rPr>
              <a:t>de sloop</a:t>
            </a:r>
            <a:r>
              <a:rPr lang="nl-NL" dirty="0">
                <a:ea typeface="+mn-lt"/>
                <a:cs typeface="+mn-lt"/>
              </a:rPr>
              <a:t> van het hoger onderwijs. </a:t>
            </a:r>
            <a:r>
              <a:rPr lang="nl-NL" b="1" dirty="0">
                <a:ea typeface="+mn-lt"/>
                <a:cs typeface="+mn-lt"/>
              </a:rPr>
              <a:t>Dit kunnen we niet accepteren</a:t>
            </a:r>
            <a:r>
              <a:rPr lang="nl-NL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Daarom staken onderwijsinstellingen door het hele land als onderdeel van </a:t>
            </a:r>
            <a:r>
              <a:rPr lang="nl-NL" b="1" dirty="0">
                <a:ea typeface="+mn-lt"/>
                <a:cs typeface="+mn-lt"/>
              </a:rPr>
              <a:t>een estafettestaking</a:t>
            </a:r>
            <a:r>
              <a:rPr lang="nl-NL" dirty="0">
                <a:ea typeface="+mn-lt"/>
                <a:cs typeface="+mn-lt"/>
              </a:rPr>
              <a:t>. Op </a:t>
            </a:r>
            <a:r>
              <a:rPr lang="nl-NL" b="1" dirty="0">
                <a:ea typeface="+mn-lt"/>
                <a:cs typeface="+mn-lt"/>
              </a:rPr>
              <a:t>23 april </a:t>
            </a:r>
            <a:r>
              <a:rPr lang="nl-NL" dirty="0">
                <a:ea typeface="+mn-lt"/>
                <a:cs typeface="+mn-lt"/>
              </a:rPr>
              <a:t>is het onze beurt.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600" dirty="0">
                <a:ea typeface="+mn-lt"/>
                <a:cs typeface="+mn-lt"/>
              </a:rPr>
              <a:t>Collega’s in </a:t>
            </a:r>
            <a:r>
              <a:rPr lang="nl-NL" sz="2600" b="1" dirty="0">
                <a:ea typeface="+mn-lt"/>
                <a:cs typeface="+mn-lt"/>
              </a:rPr>
              <a:t>Leiden</a:t>
            </a:r>
            <a:r>
              <a:rPr lang="nl-NL" sz="2600" dirty="0">
                <a:ea typeface="+mn-lt"/>
                <a:cs typeface="+mn-lt"/>
              </a:rPr>
              <a:t> (10 maart),</a:t>
            </a:r>
            <a:r>
              <a:rPr lang="nl-NL" sz="2600" b="1" dirty="0">
                <a:ea typeface="+mn-lt"/>
                <a:cs typeface="+mn-lt"/>
              </a:rPr>
              <a:t> Utrecht</a:t>
            </a:r>
            <a:r>
              <a:rPr lang="nl-NL" sz="2600" dirty="0">
                <a:ea typeface="+mn-lt"/>
                <a:cs typeface="+mn-lt"/>
              </a:rPr>
              <a:t> (11 maart), </a:t>
            </a:r>
            <a:r>
              <a:rPr lang="nl-NL" sz="2600" b="1" dirty="0">
                <a:ea typeface="+mn-lt"/>
                <a:cs typeface="+mn-lt"/>
              </a:rPr>
              <a:t>Nijmegen</a:t>
            </a:r>
            <a:r>
              <a:rPr lang="nl-NL" sz="2600" dirty="0">
                <a:ea typeface="+mn-lt"/>
                <a:cs typeface="+mn-lt"/>
              </a:rPr>
              <a:t> (13 maart), </a:t>
            </a:r>
            <a:r>
              <a:rPr lang="nl-NL" sz="2600" b="1" dirty="0">
                <a:ea typeface="+mn-lt"/>
                <a:cs typeface="+mn-lt"/>
              </a:rPr>
              <a:t>Amsterdam</a:t>
            </a:r>
            <a:r>
              <a:rPr lang="nl-NL" sz="2600" dirty="0">
                <a:ea typeface="+mn-lt"/>
                <a:cs typeface="+mn-lt"/>
              </a:rPr>
              <a:t> (17 maart), </a:t>
            </a:r>
            <a:r>
              <a:rPr lang="nl-NL" sz="2600" b="1" dirty="0">
                <a:ea typeface="+mn-lt"/>
                <a:cs typeface="+mn-lt"/>
              </a:rPr>
              <a:t>Groningen </a:t>
            </a:r>
            <a:r>
              <a:rPr lang="nl-NL" sz="2600" dirty="0">
                <a:ea typeface="+mn-lt"/>
                <a:cs typeface="+mn-lt"/>
              </a:rPr>
              <a:t>(18 maart), </a:t>
            </a:r>
            <a:r>
              <a:rPr lang="nl-NL" sz="2600" b="1" dirty="0">
                <a:ea typeface="+mn-lt"/>
                <a:cs typeface="+mn-lt"/>
              </a:rPr>
              <a:t>Twente</a:t>
            </a:r>
            <a:r>
              <a:rPr lang="nl-NL" sz="2600" dirty="0">
                <a:ea typeface="+mn-lt"/>
                <a:cs typeface="+mn-lt"/>
              </a:rPr>
              <a:t> (25 maart), </a:t>
            </a:r>
            <a:r>
              <a:rPr lang="nl-NL" sz="2600" b="1" dirty="0">
                <a:ea typeface="+mn-lt"/>
                <a:cs typeface="+mn-lt"/>
              </a:rPr>
              <a:t>VU Amsterdam </a:t>
            </a:r>
            <a:r>
              <a:rPr lang="nl-NL" sz="2600" dirty="0">
                <a:ea typeface="+mn-lt"/>
                <a:cs typeface="+mn-lt"/>
              </a:rPr>
              <a:t>(7 april), </a:t>
            </a:r>
            <a:r>
              <a:rPr lang="nl-NL" sz="2600" b="1" dirty="0">
                <a:ea typeface="+mn-lt"/>
                <a:cs typeface="+mn-lt"/>
              </a:rPr>
              <a:t>Rotterdam</a:t>
            </a:r>
            <a:r>
              <a:rPr lang="nl-NL" sz="2600" dirty="0">
                <a:ea typeface="+mn-lt"/>
                <a:cs typeface="+mn-lt"/>
              </a:rPr>
              <a:t> (8 april), </a:t>
            </a:r>
            <a:r>
              <a:rPr lang="nl-NL" sz="2600" b="1" dirty="0">
                <a:ea typeface="+mn-lt"/>
                <a:cs typeface="+mn-lt"/>
              </a:rPr>
              <a:t>Tilburg </a:t>
            </a:r>
            <a:r>
              <a:rPr lang="nl-NL" sz="2600" dirty="0">
                <a:ea typeface="+mn-lt"/>
                <a:cs typeface="+mn-lt"/>
              </a:rPr>
              <a:t>(10 april), </a:t>
            </a:r>
            <a:r>
              <a:rPr lang="nl-NL" sz="2600" b="1" dirty="0">
                <a:ea typeface="+mn-lt"/>
                <a:cs typeface="+mn-lt"/>
              </a:rPr>
              <a:t>Wageningen </a:t>
            </a:r>
            <a:r>
              <a:rPr lang="nl-NL" sz="2600" dirty="0">
                <a:ea typeface="+mn-lt"/>
                <a:cs typeface="+mn-lt"/>
              </a:rPr>
              <a:t>(14 april), </a:t>
            </a:r>
            <a:r>
              <a:rPr lang="nl-NL" sz="2600" b="1" dirty="0">
                <a:ea typeface="+mn-lt"/>
                <a:cs typeface="+mn-lt"/>
              </a:rPr>
              <a:t>Maastricht</a:t>
            </a:r>
            <a:r>
              <a:rPr lang="nl-NL" sz="2600" dirty="0">
                <a:ea typeface="+mn-lt"/>
                <a:cs typeface="+mn-lt"/>
              </a:rPr>
              <a:t> (16 april) en </a:t>
            </a:r>
            <a:r>
              <a:rPr lang="nl-NL" sz="2600" b="1" dirty="0">
                <a:ea typeface="+mn-lt"/>
                <a:cs typeface="+mn-lt"/>
              </a:rPr>
              <a:t>Delft</a:t>
            </a:r>
            <a:r>
              <a:rPr lang="nl-NL" sz="2600" dirty="0">
                <a:ea typeface="+mn-lt"/>
                <a:cs typeface="+mn-lt"/>
              </a:rPr>
              <a:t> (24 april) staken.</a:t>
            </a:r>
            <a:endParaRPr lang="nl-NL" dirty="0"/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solidFill>
                  <a:srgbClr val="FF0000"/>
                </a:solidFill>
                <a:latin typeface="Aptos"/>
              </a:rPr>
              <a:t>WAT KAN JIJ DOEN?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363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Bespreek met medewerkers waarom het belangrijk is dat ze meestaken en solidair zijn. </a:t>
            </a:r>
          </a:p>
          <a:p>
            <a:r>
              <a:rPr lang="nl-NL" dirty="0"/>
              <a:t>Kom je steun betuigen tijdens onze staking op 23 april. Het betekent veel als jullie er bij zijn. Samen tegen de bezuinigingen!</a:t>
            </a:r>
          </a:p>
          <a:p>
            <a:r>
              <a:rPr lang="nl-NL" dirty="0"/>
              <a:t>Sluit je aan bij de vakbond FNV of AOb!</a:t>
            </a:r>
          </a:p>
          <a:p>
            <a:r>
              <a:rPr lang="nl-NL" dirty="0"/>
              <a:t>Help ons met flyeren, actiemateriaal vind je op FNV.nl/TU-Eindhoven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332D28-318B-FA3B-926B-CACBCEE4F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/>
        </p:blipFill>
        <p:spPr>
          <a:xfrm>
            <a:off x="3793926" y="1592445"/>
            <a:ext cx="4623765" cy="26550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Bezoek</a:t>
            </a:r>
            <a:r>
              <a:rPr lang="en-US" b="1" dirty="0"/>
              <a:t> fnv.nl/ho </a:t>
            </a:r>
            <a:r>
              <a:rPr lang="en-US" b="1" err="1"/>
              <a:t>voor</a:t>
            </a:r>
            <a:r>
              <a:rPr lang="en-US" b="1" dirty="0"/>
              <a:t> </a:t>
            </a:r>
            <a:r>
              <a:rPr lang="en-US" b="1" err="1"/>
              <a:t>meer</a:t>
            </a:r>
            <a:r>
              <a:rPr lang="en-US" b="1" dirty="0"/>
              <a:t>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982" y="1591238"/>
            <a:ext cx="2668292" cy="2655377"/>
          </a:xfrm>
          <a:prstGeom prst="rect">
            <a:avLst/>
          </a:prstGeom>
        </p:spPr>
      </p:pic>
      <p:sp>
        <p:nvSpPr>
          <p:cNvPr id="6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898784" y="4537855"/>
            <a:ext cx="2218938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Bezoek</a:t>
            </a:r>
            <a:r>
              <a:rPr lang="en-US" b="1" dirty="0"/>
              <a:t> aob.nl </a:t>
            </a:r>
            <a:r>
              <a:rPr lang="en-US" b="1" dirty="0" err="1"/>
              <a:t>voor</a:t>
            </a:r>
            <a:r>
              <a:rPr lang="en-US" b="1" dirty="0"/>
              <a:t> </a:t>
            </a:r>
            <a:r>
              <a:rPr lang="en-US" b="1" dirty="0" err="1"/>
              <a:t>meer</a:t>
            </a:r>
            <a:r>
              <a:rPr lang="en-US" b="1" dirty="0"/>
              <a:t> info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AB53B5-5293-DCC3-D473-2E1733B9A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631" y="2587625"/>
            <a:ext cx="771525" cy="666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16D2B4-C4AA-1855-19BE-917C828CB6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8471" y="2749550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9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Kantoorthema</vt:lpstr>
      <vt:lpstr>PowerPoint Presentation</vt:lpstr>
      <vt:lpstr>EINDHOVEN STAAKT OP 23 APRIL!</vt:lpstr>
      <vt:lpstr>WAT KAN JIJ DOEN?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109</cp:revision>
  <dcterms:created xsi:type="dcterms:W3CDTF">2025-02-10T15:38:52Z</dcterms:created>
  <dcterms:modified xsi:type="dcterms:W3CDTF">2025-04-17T06:15:01Z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