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F25A1A-590D-9AE8-1184-6921FEDC4DA8}" v="2" dt="2025-04-17T06:14:35.8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7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ou Groenteman" userId="S::milou.groenteman@fnv.nl::413fda2b-dcf0-44ea-9aba-2f6433d604f5" providerId="AD" clId="Web-{8043E271-3A46-835D-4273-A3B40E2B44DD}"/>
    <pc:docChg chg="modSld">
      <pc:chgData name="Milou Groenteman" userId="S::milou.groenteman@fnv.nl::413fda2b-dcf0-44ea-9aba-2f6433d604f5" providerId="AD" clId="Web-{8043E271-3A46-835D-4273-A3B40E2B44DD}" dt="2025-02-18T14:09:47.837" v="5" actId="20577"/>
      <pc:docMkLst>
        <pc:docMk/>
      </pc:docMkLst>
      <pc:sldChg chg="modSp">
        <pc:chgData name="Milou Groenteman" userId="S::milou.groenteman@fnv.nl::413fda2b-dcf0-44ea-9aba-2f6433d604f5" providerId="AD" clId="Web-{8043E271-3A46-835D-4273-A3B40E2B44DD}" dt="2025-02-18T14:09:47.837" v="5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8043E271-3A46-835D-4273-A3B40E2B44DD}" dt="2025-02-18T14:09:47.837" v="5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6E596FD6-45EC-3296-A941-A05EB2D5FBBB}"/>
    <pc:docChg chg="modSld">
      <pc:chgData name="Milou Groenteman" userId="S::milou.groenteman@fnv.nl::413fda2b-dcf0-44ea-9aba-2f6433d604f5" providerId="AD" clId="Web-{6E596FD6-45EC-3296-A941-A05EB2D5FBBB}" dt="2025-04-09T16:22:29.381" v="47" actId="20577"/>
      <pc:docMkLst>
        <pc:docMk/>
      </pc:docMkLst>
      <pc:sldChg chg="delSp modSp">
        <pc:chgData name="Milou Groenteman" userId="S::milou.groenteman@fnv.nl::413fda2b-dcf0-44ea-9aba-2f6433d604f5" providerId="AD" clId="Web-{6E596FD6-45EC-3296-A941-A05EB2D5FBBB}" dt="2025-04-09T16:21:12.910" v="10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6E596FD6-45EC-3296-A941-A05EB2D5FBBB}" dt="2025-04-09T16:21:12.910" v="10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6E596FD6-45EC-3296-A941-A05EB2D5FBBB}" dt="2025-04-09T16:21:07.722" v="8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6E596FD6-45EC-3296-A941-A05EB2D5FBBB}" dt="2025-04-09T16:20:59.613" v="7" actId="1076"/>
          <ac:picMkLst>
            <pc:docMk/>
            <pc:sldMk cId="3351439039" sldId="256"/>
            <ac:picMk id="5" creationId="{F64AE807-78BD-E2EC-50CB-B79A30C0F33C}"/>
          </ac:picMkLst>
        </pc:picChg>
        <pc:picChg chg="del">
          <ac:chgData name="Milou Groenteman" userId="S::milou.groenteman@fnv.nl::413fda2b-dcf0-44ea-9aba-2f6433d604f5" providerId="AD" clId="Web-{6E596FD6-45EC-3296-A941-A05EB2D5FBBB}" dt="2025-04-09T16:20:43.565" v="0"/>
          <ac:picMkLst>
            <pc:docMk/>
            <pc:sldMk cId="3351439039" sldId="256"/>
            <ac:picMk id="6" creationId="{175E6923-4FD6-3EBC-4855-2B41283AF450}"/>
          </ac:picMkLst>
        </pc:picChg>
      </pc:sldChg>
      <pc:sldChg chg="modSp">
        <pc:chgData name="Milou Groenteman" userId="S::milou.groenteman@fnv.nl::413fda2b-dcf0-44ea-9aba-2f6433d604f5" providerId="AD" clId="Web-{6E596FD6-45EC-3296-A941-A05EB2D5FBBB}" dt="2025-04-09T16:21:47.739" v="25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6E596FD6-45EC-3296-A941-A05EB2D5FBBB}" dt="2025-04-09T16:21:25.598" v="12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6E596FD6-45EC-3296-A941-A05EB2D5FBBB}" dt="2025-04-09T16:21:47.739" v="25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6E596FD6-45EC-3296-A941-A05EB2D5FBBB}" dt="2025-04-09T16:22:29.381" v="47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6E596FD6-45EC-3296-A941-A05EB2D5FBBB}" dt="2025-04-09T16:22:29.381" v="47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BE55AA08-FF83-AE9D-823E-638103730F6E}"/>
    <pc:docChg chg="addSld delSld modSld sldOrd">
      <pc:chgData name="Milou Groenteman" userId="S::milou.groenteman@fnv.nl::413fda2b-dcf0-44ea-9aba-2f6433d604f5" providerId="AD" clId="Web-{BE55AA08-FF83-AE9D-823E-638103730F6E}" dt="2025-02-13T13:51:22.166" v="110" actId="1076"/>
      <pc:docMkLst>
        <pc:docMk/>
      </pc:docMkLst>
      <pc:sldChg chg="addSp delSp modSp">
        <pc:chgData name="Milou Groenteman" userId="S::milou.groenteman@fnv.nl::413fda2b-dcf0-44ea-9aba-2f6433d604f5" providerId="AD" clId="Web-{BE55AA08-FF83-AE9D-823E-638103730F6E}" dt="2025-02-13T13:43:26.466" v="20" actId="1076"/>
        <pc:sldMkLst>
          <pc:docMk/>
          <pc:sldMk cId="3351439039" sldId="256"/>
        </pc:sldMkLst>
        <pc:picChg chg="add del mod">
          <ac:chgData name="Milou Groenteman" userId="S::milou.groenteman@fnv.nl::413fda2b-dcf0-44ea-9aba-2f6433d604f5" providerId="AD" clId="Web-{BE55AA08-FF83-AE9D-823E-638103730F6E}" dt="2025-02-13T13:43:26.450" v="17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20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19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BE55AA08-FF83-AE9D-823E-638103730F6E}" dt="2025-02-13T13:51:22.166" v="110" actId="1076"/>
        <pc:sldMkLst>
          <pc:docMk/>
          <pc:sldMk cId="3137950203" sldId="257"/>
        </pc:sldMkLst>
      </pc:sldChg>
      <pc:sldChg chg="del">
        <pc:chgData name="Milou Groenteman" userId="S::milou.groenteman@fnv.nl::413fda2b-dcf0-44ea-9aba-2f6433d604f5" providerId="AD" clId="Web-{BE55AA08-FF83-AE9D-823E-638103730F6E}" dt="2025-02-13T13:44:39.486" v="25"/>
        <pc:sldMkLst>
          <pc:docMk/>
          <pc:sldMk cId="3197908274" sldId="258"/>
        </pc:sldMkLst>
      </pc:sldChg>
      <pc:sldChg chg="modSp add ord">
        <pc:chgData name="Milou Groenteman" userId="S::milou.groenteman@fnv.nl::413fda2b-dcf0-44ea-9aba-2f6433d604f5" providerId="AD" clId="Web-{BE55AA08-FF83-AE9D-823E-638103730F6E}" dt="2025-02-13T13:50:16.850" v="81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BE55AA08-FF83-AE9D-823E-638103730F6E}" dt="2025-02-13T13:48:05.717" v="51" actId="1076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0:16.850" v="81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 add ord">
        <pc:chgData name="Milou Groenteman" userId="S::milou.groenteman@fnv.nl::413fda2b-dcf0-44ea-9aba-2f6433d604f5" providerId="AD" clId="Web-{BE55AA08-FF83-AE9D-823E-638103730F6E}" dt="2025-02-13T13:51:07.212" v="108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BE55AA08-FF83-AE9D-823E-638103730F6E}" dt="2025-02-13T13:48:38.219" v="71" actId="1076"/>
          <ac:spMkLst>
            <pc:docMk/>
            <pc:sldMk cId="2203648182" sldId="260"/>
            <ac:spMk id="2" creationId="{ECDDF396-8975-A9F0-325D-31B233C6FD34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1:07.212" v="108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3125C809-A0C5-2763-8349-CE9A28AEFB2C}"/>
    <pc:docChg chg="modSld">
      <pc:chgData name="Milou Groenteman" userId="S::milou.groenteman@fnv.nl::413fda2b-dcf0-44ea-9aba-2f6433d604f5" providerId="AD" clId="Web-{3125C809-A0C5-2763-8349-CE9A28AEFB2C}" dt="2025-02-14T10:31:07.107" v="28" actId="20577"/>
      <pc:docMkLst>
        <pc:docMk/>
      </pc:docMkLst>
      <pc:sldChg chg="modSp">
        <pc:chgData name="Milou Groenteman" userId="S::milou.groenteman@fnv.nl::413fda2b-dcf0-44ea-9aba-2f6433d604f5" providerId="AD" clId="Web-{3125C809-A0C5-2763-8349-CE9A28AEFB2C}" dt="2025-02-14T10:27:23.145" v="9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3125C809-A0C5-2763-8349-CE9A28AEFB2C}" dt="2025-02-14T10:27:23.145" v="9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3125C809-A0C5-2763-8349-CE9A28AEFB2C}" dt="2025-02-14T10:31:07.107" v="28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3125C809-A0C5-2763-8349-CE9A28AEFB2C}" dt="2025-02-14T10:31:07.107" v="28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29D661FA-870C-53B8-C6A4-5BDA82E43105}"/>
    <pc:docChg chg="modSld">
      <pc:chgData name="Milou Groenteman" userId="S::milou.groenteman@fnv.nl::413fda2b-dcf0-44ea-9aba-2f6433d604f5" providerId="AD" clId="Web-{29D661FA-870C-53B8-C6A4-5BDA82E43105}" dt="2025-02-18T14:16:59.650" v="3" actId="1076"/>
      <pc:docMkLst>
        <pc:docMk/>
      </pc:docMkLst>
      <pc:sldChg chg="addSp modSp">
        <pc:chgData name="Milou Groenteman" userId="S::milou.groenteman@fnv.nl::413fda2b-dcf0-44ea-9aba-2f6433d604f5" providerId="AD" clId="Web-{29D661FA-870C-53B8-C6A4-5BDA82E43105}" dt="2025-02-18T14:16:59.650" v="3" actId="1076"/>
        <pc:sldMkLst>
          <pc:docMk/>
          <pc:sldMk cId="3671709835" sldId="261"/>
        </pc:sldMkLst>
        <pc:picChg chg="add mod">
          <ac:chgData name="Milou Groenteman" userId="S::milou.groenteman@fnv.nl::413fda2b-dcf0-44ea-9aba-2f6433d604f5" providerId="AD" clId="Web-{29D661FA-870C-53B8-C6A4-5BDA82E43105}" dt="2025-02-18T14:16:50.337" v="1" actId="1076"/>
          <ac:picMkLst>
            <pc:docMk/>
            <pc:sldMk cId="3671709835" sldId="261"/>
            <ac:picMk id="4" creationId="{E1324E8C-CD5B-9113-B0B4-0B5AC2993F78}"/>
          </ac:picMkLst>
        </pc:picChg>
        <pc:picChg chg="add mod">
          <ac:chgData name="Milou Groenteman" userId="S::milou.groenteman@fnv.nl::413fda2b-dcf0-44ea-9aba-2f6433d604f5" providerId="AD" clId="Web-{29D661FA-870C-53B8-C6A4-5BDA82E43105}" dt="2025-02-18T14:16:59.650" v="3" actId="1076"/>
          <ac:picMkLst>
            <pc:docMk/>
            <pc:sldMk cId="3671709835" sldId="261"/>
            <ac:picMk id="6" creationId="{31E1DC41-FCFA-EE61-65AE-DD743E4267B2}"/>
          </ac:picMkLst>
        </pc:picChg>
      </pc:sldChg>
    </pc:docChg>
  </pc:docChgLst>
  <pc:docChgLst>
    <pc:chgData name="Milou Groenteman" userId="S::milou.groenteman@fnv.nl::413fda2b-dcf0-44ea-9aba-2f6433d604f5" providerId="AD" clId="Web-{38F987CD-3EDB-E284-D114-7B0075F8609E}"/>
    <pc:docChg chg="addSld delSld">
      <pc:chgData name="Milou Groenteman" userId="S::milou.groenteman@fnv.nl::413fda2b-dcf0-44ea-9aba-2f6433d604f5" providerId="AD" clId="Web-{38F987CD-3EDB-E284-D114-7B0075F8609E}" dt="2025-02-17T14:01:28.831" v="1"/>
      <pc:docMkLst>
        <pc:docMk/>
      </pc:docMkLst>
      <pc:sldChg chg="del">
        <pc:chgData name="Milou Groenteman" userId="S::milou.groenteman@fnv.nl::413fda2b-dcf0-44ea-9aba-2f6433d604f5" providerId="AD" clId="Web-{38F987CD-3EDB-E284-D114-7B0075F8609E}" dt="2025-02-17T14:01:28.831" v="1"/>
        <pc:sldMkLst>
          <pc:docMk/>
          <pc:sldMk cId="3137950203" sldId="257"/>
        </pc:sldMkLst>
      </pc:sldChg>
      <pc:sldChg chg="add">
        <pc:chgData name="Milou Groenteman" userId="S::milou.groenteman@fnv.nl::413fda2b-dcf0-44ea-9aba-2f6433d604f5" providerId="AD" clId="Web-{38F987CD-3EDB-E284-D114-7B0075F8609E}" dt="2025-02-17T14:01:26.924" v="0"/>
        <pc:sldMkLst>
          <pc:docMk/>
          <pc:sldMk cId="3671709835" sldId="261"/>
        </pc:sldMkLst>
      </pc:sldChg>
    </pc:docChg>
  </pc:docChgLst>
  <pc:docChgLst>
    <pc:chgData name="Milou Groenteman" userId="S::milou.groenteman@fnv.nl::413fda2b-dcf0-44ea-9aba-2f6433d604f5" providerId="AD" clId="Web-{B4538513-CDC1-0454-CF24-D573AC274CA8}"/>
    <pc:docChg chg="modSld">
      <pc:chgData name="Milou Groenteman" userId="S::milou.groenteman@fnv.nl::413fda2b-dcf0-44ea-9aba-2f6433d604f5" providerId="AD" clId="Web-{B4538513-CDC1-0454-CF24-D573AC274CA8}" dt="2025-02-11T14:10:29.219" v="11" actId="1076"/>
      <pc:docMkLst>
        <pc:docMk/>
      </pc:docMkLst>
      <pc:sldChg chg="addSp delSp modSp">
        <pc:chgData name="Milou Groenteman" userId="S::milou.groenteman@fnv.nl::413fda2b-dcf0-44ea-9aba-2f6433d604f5" providerId="AD" clId="Web-{B4538513-CDC1-0454-CF24-D573AC274CA8}" dt="2025-02-11T14:10:29.219" v="11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B4538513-CDC1-0454-CF24-D573AC274CA8}" dt="2025-02-11T14:10:00.936" v="5" actId="1076"/>
          <ac:picMkLst>
            <pc:docMk/>
            <pc:sldMk cId="3351439039" sldId="256"/>
            <ac:picMk id="3" creationId="{ACD7AACB-648D-F73B-8CF6-A743673A95B4}"/>
          </ac:picMkLst>
        </pc:picChg>
        <pc:picChg chg="add mod">
          <ac:chgData name="Milou Groenteman" userId="S::milou.groenteman@fnv.nl::413fda2b-dcf0-44ea-9aba-2f6433d604f5" providerId="AD" clId="Web-{B4538513-CDC1-0454-CF24-D573AC274CA8}" dt="2025-02-11T14:10:20.172" v="9" actId="1076"/>
          <ac:picMkLst>
            <pc:docMk/>
            <pc:sldMk cId="3351439039" sldId="256"/>
            <ac:picMk id="5" creationId="{F64AE807-78BD-E2EC-50CB-B79A30C0F33C}"/>
          </ac:picMkLst>
        </pc:picChg>
      </pc:sldChg>
    </pc:docChg>
  </pc:docChgLst>
  <pc:docChgLst>
    <pc:chgData name="Milou Groenteman" userId="S::milou.groenteman@fnv.nl::413fda2b-dcf0-44ea-9aba-2f6433d604f5" providerId="AD" clId="Web-{F7F25A1A-590D-9AE8-1184-6921FEDC4DA8}"/>
    <pc:docChg chg="modSld">
      <pc:chgData name="Milou Groenteman" userId="S::milou.groenteman@fnv.nl::413fda2b-dcf0-44ea-9aba-2f6433d604f5" providerId="AD" clId="Web-{F7F25A1A-590D-9AE8-1184-6921FEDC4DA8}" dt="2025-04-17T06:14:35.823" v="1" actId="20577"/>
      <pc:docMkLst>
        <pc:docMk/>
      </pc:docMkLst>
      <pc:sldChg chg="modSp">
        <pc:chgData name="Milou Groenteman" userId="S::milou.groenteman@fnv.nl::413fda2b-dcf0-44ea-9aba-2f6433d604f5" providerId="AD" clId="Web-{F7F25A1A-590D-9AE8-1184-6921FEDC4DA8}" dt="2025-04-17T06:14:35.823" v="1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F7F25A1A-590D-9AE8-1184-6921FEDC4DA8}" dt="2025-04-17T06:14:35.823" v="1" actId="20577"/>
          <ac:spMkLst>
            <pc:docMk/>
            <pc:sldMk cId="2790624303" sldId="259"/>
            <ac:spMk id="2" creationId="{5CED9776-746E-7DBF-8C32-CD1FDCE258F8}"/>
          </ac:spMkLst>
        </pc:spChg>
      </pc:sldChg>
    </pc:docChg>
  </pc:docChgLst>
  <pc:docChgLst>
    <pc:chgData name="Milou Groenteman" userId="S::milou.groenteman@fnv.nl::413fda2b-dcf0-44ea-9aba-2f6433d604f5" providerId="AD" clId="Web-{28A091E9-568F-99E8-7EDE-5E3B90DC5BB7}"/>
    <pc:docChg chg="modSld">
      <pc:chgData name="Milou Groenteman" userId="S::milou.groenteman@fnv.nl::413fda2b-dcf0-44ea-9aba-2f6433d604f5" providerId="AD" clId="Web-{28A091E9-568F-99E8-7EDE-5E3B90DC5BB7}" dt="2025-02-13T15:53:25.806" v="104" actId="20577"/>
      <pc:docMkLst>
        <pc:docMk/>
      </pc:docMkLst>
      <pc:sldChg chg="modSp">
        <pc:chgData name="Milou Groenteman" userId="S::milou.groenteman@fnv.nl::413fda2b-dcf0-44ea-9aba-2f6433d604f5" providerId="AD" clId="Web-{28A091E9-568F-99E8-7EDE-5E3B90DC5BB7}" dt="2025-02-13T15:53:25.806" v="10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28A091E9-568F-99E8-7EDE-5E3B90DC5BB7}" dt="2025-02-13T15:53:25.806" v="10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D81E6912-79F9-8AD3-E472-0418220A4503}"/>
    <pc:docChg chg="modSld">
      <pc:chgData name="Milou Groenteman" userId="S::milou.groenteman@fnv.nl::413fda2b-dcf0-44ea-9aba-2f6433d604f5" providerId="AD" clId="Web-{D81E6912-79F9-8AD3-E472-0418220A4503}" dt="2025-03-03T15:48:45.678" v="74" actId="20577"/>
      <pc:docMkLst>
        <pc:docMk/>
      </pc:docMkLst>
      <pc:sldChg chg="delSp modSp">
        <pc:chgData name="Milou Groenteman" userId="S::milou.groenteman@fnv.nl::413fda2b-dcf0-44ea-9aba-2f6433d604f5" providerId="AD" clId="Web-{D81E6912-79F9-8AD3-E472-0418220A4503}" dt="2025-03-03T15:47:13.549" v="4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D81E6912-79F9-8AD3-E472-0418220A4503}" dt="2025-03-03T15:47:12.127" v="3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D81E6912-79F9-8AD3-E472-0418220A4503}" dt="2025-03-03T15:47:13.549" v="4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D81E6912-79F9-8AD3-E472-0418220A4503}" dt="2025-03-03T15:47:08.643" v="1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D81E6912-79F9-8AD3-E472-0418220A4503}" dt="2025-03-03T15:48:33.068" v="66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D81E6912-79F9-8AD3-E472-0418220A4503}" dt="2025-03-03T15:47:20.237" v="7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D81E6912-79F9-8AD3-E472-0418220A4503}" dt="2025-03-03T15:48:33.068" v="66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D81E6912-79F9-8AD3-E472-0418220A4503}" dt="2025-03-03T15:48:45.678" v="7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D81E6912-79F9-8AD3-E472-0418220A4503}" dt="2025-03-03T15:48:45.678" v="7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841A4067-83F5-133A-7765-A8AAF21C57C1}"/>
    <pc:docChg chg="modSld">
      <pc:chgData name="Milou Groenteman" userId="S::milou.groenteman@fnv.nl::413fda2b-dcf0-44ea-9aba-2f6433d604f5" providerId="AD" clId="Web-{841A4067-83F5-133A-7765-A8AAF21C57C1}" dt="2025-03-13T17:13:09.361" v="22" actId="20577"/>
      <pc:docMkLst>
        <pc:docMk/>
      </pc:docMkLst>
      <pc:sldChg chg="modSp">
        <pc:chgData name="Milou Groenteman" userId="S::milou.groenteman@fnv.nl::413fda2b-dcf0-44ea-9aba-2f6433d604f5" providerId="AD" clId="Web-{841A4067-83F5-133A-7765-A8AAF21C57C1}" dt="2025-03-13T17:13:09.361" v="22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841A4067-83F5-133A-7765-A8AAF21C57C1}" dt="2025-03-13T17:13:09.361" v="22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413fda2b-dcf0-44ea-9aba-2f6433d604f5" providerId="ADAL" clId="{AFF95243-0058-48FD-BB78-F6580ECE69E0}"/>
    <pc:docChg chg="undo custSel modSld">
      <pc:chgData name="Milou Groenteman" userId="413fda2b-dcf0-44ea-9aba-2f6433d604f5" providerId="ADAL" clId="{AFF95243-0058-48FD-BB78-F6580ECE69E0}" dt="2025-03-20T16:32:18.710" v="384" actId="20577"/>
      <pc:docMkLst>
        <pc:docMk/>
      </pc:docMkLst>
      <pc:sldChg chg="modSp mod">
        <pc:chgData name="Milou Groenteman" userId="413fda2b-dcf0-44ea-9aba-2f6433d604f5" providerId="ADAL" clId="{AFF95243-0058-48FD-BB78-F6580ECE69E0}" dt="2025-03-20T16:27:14.313" v="6" actId="1076"/>
        <pc:sldMkLst>
          <pc:docMk/>
          <pc:sldMk cId="3351439039" sldId="256"/>
        </pc:sldMkLst>
        <pc:picChg chg="mod">
          <ac:chgData name="Milou Groenteman" userId="413fda2b-dcf0-44ea-9aba-2f6433d604f5" providerId="ADAL" clId="{AFF95243-0058-48FD-BB78-F6580ECE69E0}" dt="2025-03-20T16:27:00.757" v="2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413fda2b-dcf0-44ea-9aba-2f6433d604f5" providerId="ADAL" clId="{AFF95243-0058-48FD-BB78-F6580ECE69E0}" dt="2025-03-20T16:27:14.313" v="6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413fda2b-dcf0-44ea-9aba-2f6433d604f5" providerId="ADAL" clId="{AFF95243-0058-48FD-BB78-F6580ECE69E0}" dt="2025-03-20T16:27:08.222" v="5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 mod">
        <pc:chgData name="Milou Groenteman" userId="413fda2b-dcf0-44ea-9aba-2f6433d604f5" providerId="ADAL" clId="{AFF95243-0058-48FD-BB78-F6580ECE69E0}" dt="2025-03-20T16:28:59.826" v="151" actId="113"/>
        <pc:sldMkLst>
          <pc:docMk/>
          <pc:sldMk cId="2790624303" sldId="259"/>
        </pc:sldMkLst>
        <pc:spChg chg="mod">
          <ac:chgData name="Milou Groenteman" userId="413fda2b-dcf0-44ea-9aba-2f6433d604f5" providerId="ADAL" clId="{AFF95243-0058-48FD-BB78-F6580ECE69E0}" dt="2025-03-20T16:27:25.656" v="21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413fda2b-dcf0-44ea-9aba-2f6433d604f5" providerId="ADAL" clId="{AFF95243-0058-48FD-BB78-F6580ECE69E0}" dt="2025-03-20T16:28:59.826" v="151" actId="113"/>
          <ac:spMkLst>
            <pc:docMk/>
            <pc:sldMk cId="2790624303" sldId="259"/>
            <ac:spMk id="3" creationId="{87828C11-AB2F-CBD2-74E7-B17E18206A85}"/>
          </ac:spMkLst>
        </pc:spChg>
      </pc:sldChg>
      <pc:sldChg chg="modSp mod">
        <pc:chgData name="Milou Groenteman" userId="413fda2b-dcf0-44ea-9aba-2f6433d604f5" providerId="ADAL" clId="{AFF95243-0058-48FD-BB78-F6580ECE69E0}" dt="2025-03-20T16:32:18.710" v="384" actId="20577"/>
        <pc:sldMkLst>
          <pc:docMk/>
          <pc:sldMk cId="2203648182" sldId="260"/>
        </pc:sldMkLst>
        <pc:spChg chg="mod">
          <ac:chgData name="Milou Groenteman" userId="413fda2b-dcf0-44ea-9aba-2f6433d604f5" providerId="ADAL" clId="{AFF95243-0058-48FD-BB78-F6580ECE69E0}" dt="2025-03-20T16:32:18.710" v="38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AF90D745-93C2-4030-2E8A-4B8D24084972}"/>
    <pc:docChg chg="modSld">
      <pc:chgData name="Milou Groenteman" userId="S::milou.groenteman@fnv.nl::413fda2b-dcf0-44ea-9aba-2f6433d604f5" providerId="AD" clId="Web-{AF90D745-93C2-4030-2E8A-4B8D24084972}" dt="2025-02-18T11:35:49.116" v="22" actId="1076"/>
      <pc:docMkLst>
        <pc:docMk/>
      </pc:docMkLst>
      <pc:sldChg chg="addSp delSp modSp">
        <pc:chgData name="Milou Groenteman" userId="S::milou.groenteman@fnv.nl::413fda2b-dcf0-44ea-9aba-2f6433d604f5" providerId="AD" clId="Web-{AF90D745-93C2-4030-2E8A-4B8D24084972}" dt="2025-02-18T11:35:49.116" v="22" actId="1076"/>
        <pc:sldMkLst>
          <pc:docMk/>
          <pc:sldMk cId="3671709835" sldId="261"/>
        </pc:sldMkLst>
        <pc:spChg chg="add mod">
          <ac:chgData name="Milou Groenteman" userId="S::milou.groenteman@fnv.nl::413fda2b-dcf0-44ea-9aba-2f6433d604f5" providerId="AD" clId="Web-{AF90D745-93C2-4030-2E8A-4B8D24084972}" dt="2025-02-18T11:35:41.350" v="21" actId="20577"/>
          <ac:spMkLst>
            <pc:docMk/>
            <pc:sldMk cId="3671709835" sldId="261"/>
            <ac:spMk id="10" creationId="{D31D548A-3464-B1DB-B66E-0CC6111C7490}"/>
          </ac:spMkLst>
        </pc:spChg>
        <pc:picChg chg="add mod">
          <ac:chgData name="Milou Groenteman" userId="S::milou.groenteman@fnv.nl::413fda2b-dcf0-44ea-9aba-2f6433d604f5" providerId="AD" clId="Web-{AF90D745-93C2-4030-2E8A-4B8D24084972}" dt="2025-02-18T11:35:49.116" v="22" actId="1076"/>
          <ac:picMkLst>
            <pc:docMk/>
            <pc:sldMk cId="3671709835" sldId="261"/>
            <ac:picMk id="5" creationId="{E7064372-9B55-FCD0-508D-D0B5142B4428}"/>
          </ac:picMkLst>
        </pc:picChg>
        <pc:picChg chg="add mod">
          <ac:chgData name="Milou Groenteman" userId="S::milou.groenteman@fnv.nl::413fda2b-dcf0-44ea-9aba-2f6433d604f5" providerId="AD" clId="Web-{AF90D745-93C2-4030-2E8A-4B8D24084972}" dt="2025-02-18T11:35:22.068" v="15" actId="1076"/>
          <ac:picMkLst>
            <pc:docMk/>
            <pc:sldMk cId="3671709835" sldId="261"/>
            <ac:picMk id="9" creationId="{E2F5BDAF-25EB-A19C-606E-E5E8E73FB3E4}"/>
          </ac:picMkLst>
        </pc:picChg>
      </pc:sldChg>
    </pc:docChg>
  </pc:docChgLst>
  <pc:docChgLst>
    <pc:chgData name="Milou Groenteman" userId="S::milou.groenteman@fnv.nl::413fda2b-dcf0-44ea-9aba-2f6433d604f5" providerId="AD" clId="Web-{9D518FA8-17F8-3ACC-E1B2-897661F8D83E}"/>
    <pc:docChg chg="modSld">
      <pc:chgData name="Milou Groenteman" userId="S::milou.groenteman@fnv.nl::413fda2b-dcf0-44ea-9aba-2f6433d604f5" providerId="AD" clId="Web-{9D518FA8-17F8-3ACC-E1B2-897661F8D83E}" dt="2025-04-01T13:29:41.546" v="83" actId="20577"/>
      <pc:docMkLst>
        <pc:docMk/>
      </pc:docMkLst>
      <pc:sldChg chg="addSp modSp">
        <pc:chgData name="Milou Groenteman" userId="S::milou.groenteman@fnv.nl::413fda2b-dcf0-44ea-9aba-2f6433d604f5" providerId="AD" clId="Web-{9D518FA8-17F8-3ACC-E1B2-897661F8D83E}" dt="2025-04-01T13:28:15.434" v="11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9D518FA8-17F8-3ACC-E1B2-897661F8D83E}" dt="2025-04-01T13:27:22.433" v="4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9D518FA8-17F8-3ACC-E1B2-897661F8D83E}" dt="2025-04-01T13:28:15.434" v="11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9D518FA8-17F8-3ACC-E1B2-897661F8D83E}" dt="2025-04-01T13:27:37.871" v="7" actId="1076"/>
          <ac:picMkLst>
            <pc:docMk/>
            <pc:sldMk cId="3351439039" sldId="256"/>
            <ac:picMk id="5" creationId="{F64AE807-78BD-E2EC-50CB-B79A30C0F33C}"/>
          </ac:picMkLst>
        </pc:picChg>
        <pc:picChg chg="add mod">
          <ac:chgData name="Milou Groenteman" userId="S::milou.groenteman@fnv.nl::413fda2b-dcf0-44ea-9aba-2f6433d604f5" providerId="AD" clId="Web-{9D518FA8-17F8-3ACC-E1B2-897661F8D83E}" dt="2025-04-01T13:27:25.339" v="5" actId="1076"/>
          <ac:picMkLst>
            <pc:docMk/>
            <pc:sldMk cId="3351439039" sldId="256"/>
            <ac:picMk id="6" creationId="{175E6923-4FD6-3EBC-4855-2B41283AF450}"/>
          </ac:picMkLst>
        </pc:picChg>
      </pc:sldChg>
      <pc:sldChg chg="modSp">
        <pc:chgData name="Milou Groenteman" userId="S::milou.groenteman@fnv.nl::413fda2b-dcf0-44ea-9aba-2f6433d604f5" providerId="AD" clId="Web-{9D518FA8-17F8-3ACC-E1B2-897661F8D83E}" dt="2025-04-01T13:28:52.467" v="44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9D518FA8-17F8-3ACC-E1B2-897661F8D83E}" dt="2025-04-01T13:28:24.653" v="20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9D518FA8-17F8-3ACC-E1B2-897661F8D83E}" dt="2025-04-01T13:28:52.467" v="44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9D518FA8-17F8-3ACC-E1B2-897661F8D83E}" dt="2025-04-01T13:29:41.546" v="83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9D518FA8-17F8-3ACC-E1B2-897661F8D83E}" dt="2025-04-01T13:29:41.546" v="83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F81E35AB-3D18-72D2-E8D5-165F75D311B3}"/>
    <pc:docChg chg="modSld">
      <pc:chgData name="Milou Groenteman" userId="S::milou.groenteman@fnv.nl::413fda2b-dcf0-44ea-9aba-2f6433d604f5" providerId="AD" clId="Web-{F81E35AB-3D18-72D2-E8D5-165F75D311B3}" dt="2025-02-13T14:02:16.651" v="386" actId="20577"/>
      <pc:docMkLst>
        <pc:docMk/>
      </pc:docMkLst>
      <pc:sldChg chg="modSp">
        <pc:chgData name="Milou Groenteman" userId="S::milou.groenteman@fnv.nl::413fda2b-dcf0-44ea-9aba-2f6433d604f5" providerId="AD" clId="Web-{F81E35AB-3D18-72D2-E8D5-165F75D311B3}" dt="2025-02-13T14:00:06.610" v="247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F81E35AB-3D18-72D2-E8D5-165F75D311B3}" dt="2025-02-13T13:54:45.570" v="12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F81E35AB-3D18-72D2-E8D5-165F75D311B3}" dt="2025-02-13T14:00:06.610" v="247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F81E35AB-3D18-72D2-E8D5-165F75D311B3}" dt="2025-02-13T14:02:16.651" v="386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F81E35AB-3D18-72D2-E8D5-165F75D311B3}" dt="2025-02-13T14:00:24.315" v="252" actId="20577"/>
          <ac:spMkLst>
            <pc:docMk/>
            <pc:sldMk cId="2203648182" sldId="260"/>
            <ac:spMk id="2" creationId="{ECDDF396-8975-A9F0-325D-31B233C6FD34}"/>
          </ac:spMkLst>
        </pc:spChg>
        <pc:spChg chg="mod">
          <ac:chgData name="Milou Groenteman" userId="S::milou.groenteman@fnv.nl::413fda2b-dcf0-44ea-9aba-2f6433d604f5" providerId="AD" clId="Web-{F81E35AB-3D18-72D2-E8D5-165F75D311B3}" dt="2025-02-13T14:02:16.651" v="386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139D6730-B7BB-9198-4452-DA46C013CEB8}"/>
    <pc:docChg chg="addSld modSld">
      <pc:chgData name="Milou Groenteman" userId="S::milou.groenteman@fnv.nl::413fda2b-dcf0-44ea-9aba-2f6433d604f5" providerId="AD" clId="Web-{139D6730-B7BB-9198-4452-DA46C013CEB8}" dt="2025-02-10T15:47:49.710" v="33" actId="1076"/>
      <pc:docMkLst>
        <pc:docMk/>
      </pc:docMkLst>
      <pc:sldChg chg="addSp delSp modSp">
        <pc:chgData name="Milou Groenteman" userId="S::milou.groenteman@fnv.nl::413fda2b-dcf0-44ea-9aba-2f6433d604f5" providerId="AD" clId="Web-{139D6730-B7BB-9198-4452-DA46C013CEB8}" dt="2025-02-10T15:47:49.710" v="33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139D6730-B7BB-9198-4452-DA46C013CEB8}" dt="2025-02-10T15:47:07.272" v="26" actId="1076"/>
          <ac:picMkLst>
            <pc:docMk/>
            <pc:sldMk cId="3351439039" sldId="256"/>
            <ac:picMk id="4" creationId="{E71E7C58-932B-07B4-6D91-2A6D8E31EAC3}"/>
          </ac:picMkLst>
        </pc:picChg>
      </pc:sldChg>
      <pc:sldChg chg="addSp delSp modSp new mod setBg">
        <pc:chgData name="Milou Groenteman" userId="S::milou.groenteman@fnv.nl::413fda2b-dcf0-44ea-9aba-2f6433d604f5" providerId="AD" clId="Web-{139D6730-B7BB-9198-4452-DA46C013CEB8}" dt="2025-02-10T15:46:36.958" v="21"/>
        <pc:sldMkLst>
          <pc:docMk/>
          <pc:sldMk cId="3137950203" sldId="257"/>
        </pc:sldMkLst>
      </pc:sldChg>
      <pc:sldChg chg="new">
        <pc:chgData name="Milou Groenteman" userId="S::milou.groenteman@fnv.nl::413fda2b-dcf0-44ea-9aba-2f6433d604f5" providerId="AD" clId="Web-{139D6730-B7BB-9198-4452-DA46C013CEB8}" dt="2025-02-10T15:46:51.677" v="22"/>
        <pc:sldMkLst>
          <pc:docMk/>
          <pc:sldMk cId="3197908274" sldId="258"/>
        </pc:sldMkLst>
      </pc:sldChg>
    </pc:docChg>
  </pc:docChgLst>
  <pc:docChgLst>
    <pc:chgData name="Milou Groenteman" userId="S::milou.groenteman@fnv.nl::413fda2b-dcf0-44ea-9aba-2f6433d604f5" providerId="AD" clId="Web-{BEBC3A94-6C59-96DC-6092-8E632BDA3581}"/>
    <pc:docChg chg="modSld">
      <pc:chgData name="Milou Groenteman" userId="S::milou.groenteman@fnv.nl::413fda2b-dcf0-44ea-9aba-2f6433d604f5" providerId="AD" clId="Web-{BEBC3A94-6C59-96DC-6092-8E632BDA3581}" dt="2025-02-11T14:03:43.662" v="55" actId="20577"/>
      <pc:docMkLst>
        <pc:docMk/>
      </pc:docMkLst>
      <pc:sldChg chg="addSp delSp modSp">
        <pc:chgData name="Milou Groenteman" userId="S::milou.groenteman@fnv.nl::413fda2b-dcf0-44ea-9aba-2f6433d604f5" providerId="AD" clId="Web-{BEBC3A94-6C59-96DC-6092-8E632BDA3581}" dt="2025-02-11T14:03:21.583" v="29" actId="1076"/>
        <pc:sldMkLst>
          <pc:docMk/>
          <pc:sldMk cId="3351439039" sldId="256"/>
        </pc:sldMkLst>
      </pc:sldChg>
      <pc:sldChg chg="modSp">
        <pc:chgData name="Milou Groenteman" userId="S::milou.groenteman@fnv.nl::413fda2b-dcf0-44ea-9aba-2f6433d604f5" providerId="AD" clId="Web-{BEBC3A94-6C59-96DC-6092-8E632BDA3581}" dt="2025-02-11T14:03:43.662" v="55" actId="20577"/>
        <pc:sldMkLst>
          <pc:docMk/>
          <pc:sldMk cId="3197908274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16.04.2025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1E7C58-932B-07B4-6D91-2A6D8E31E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367" y="-1243"/>
            <a:ext cx="5130800" cy="5130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D7AACB-648D-F73B-8CF6-A743673A9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544" y="4749667"/>
            <a:ext cx="2017118" cy="18696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4AE807-78BD-E2EC-50CB-B79A30C0F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1854" y="5345390"/>
            <a:ext cx="1614237" cy="6782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25FADD2-7499-5102-0951-B6CE6A34EF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3644" y="5509996"/>
            <a:ext cx="2803586" cy="34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D9776-746E-7DBF-8C32-CD1FDCE25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8268"/>
            <a:ext cx="10515600" cy="69661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ptos"/>
              </a:rPr>
              <a:t>EINDHOVEN STRIKES ON APRIL 23!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8C11-AB2F-CBD2-74E7-B17E1820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l-NL" sz="2600" dirty="0"/>
              <a:t>With </a:t>
            </a:r>
            <a:r>
              <a:rPr lang="nl-NL" sz="2600" b="1" dirty="0"/>
              <a:t>25,000 </a:t>
            </a:r>
            <a:r>
              <a:rPr lang="nl-NL" sz="2600" b="1" dirty="0" err="1"/>
              <a:t>people</a:t>
            </a:r>
            <a:r>
              <a:rPr lang="nl-NL" sz="2600" dirty="0"/>
              <a:t> we </a:t>
            </a:r>
            <a:r>
              <a:rPr lang="nl-NL" sz="2600" dirty="0" err="1"/>
              <a:t>protested</a:t>
            </a:r>
            <a:r>
              <a:rPr lang="nl-NL" sz="2600" dirty="0"/>
              <a:t> at Malieveld, </a:t>
            </a:r>
            <a:r>
              <a:rPr lang="nl-NL" sz="2600" dirty="0" err="1"/>
              <a:t>yet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government</a:t>
            </a:r>
            <a:r>
              <a:rPr lang="nl-NL" sz="2600" dirty="0"/>
              <a:t> </a:t>
            </a:r>
            <a:r>
              <a:rPr lang="nl-NL" sz="2600" dirty="0" err="1"/>
              <a:t>continues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b="1" dirty="0" err="1"/>
              <a:t>demolish</a:t>
            </a:r>
            <a:r>
              <a:rPr lang="nl-NL" sz="2600" dirty="0"/>
              <a:t> </a:t>
            </a:r>
            <a:r>
              <a:rPr lang="nl-NL" sz="2600" dirty="0" err="1"/>
              <a:t>higher</a:t>
            </a:r>
            <a:r>
              <a:rPr lang="nl-NL" sz="2600" dirty="0"/>
              <a:t> </a:t>
            </a:r>
            <a:r>
              <a:rPr lang="nl-NL" sz="2600" dirty="0" err="1"/>
              <a:t>education</a:t>
            </a:r>
            <a:r>
              <a:rPr lang="nl-NL" sz="2600" dirty="0"/>
              <a:t>. </a:t>
            </a:r>
            <a:r>
              <a:rPr lang="nl-NL" sz="2600" b="1" dirty="0"/>
              <a:t>We </a:t>
            </a:r>
            <a:r>
              <a:rPr lang="nl-NL" sz="2600" b="1" dirty="0" err="1"/>
              <a:t>cannot</a:t>
            </a:r>
            <a:r>
              <a:rPr lang="nl-NL" sz="2600" b="1" dirty="0"/>
              <a:t> accept </a:t>
            </a:r>
            <a:r>
              <a:rPr lang="nl-NL" sz="2600" b="1" dirty="0" err="1"/>
              <a:t>this</a:t>
            </a:r>
            <a:r>
              <a:rPr lang="nl-NL" sz="2600" b="1" dirty="0"/>
              <a:t>.</a:t>
            </a:r>
          </a:p>
          <a:p>
            <a:pPr marL="0" indent="0">
              <a:buNone/>
            </a:pPr>
            <a:endParaRPr lang="nl-NL" sz="26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sz="2600" dirty="0" err="1">
                <a:ea typeface="+mn-lt"/>
                <a:cs typeface="+mn-lt"/>
              </a:rPr>
              <a:t>That's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why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educational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institutions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across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the</a:t>
            </a:r>
            <a:r>
              <a:rPr lang="nl-NL" sz="2600" dirty="0">
                <a:ea typeface="+mn-lt"/>
                <a:cs typeface="+mn-lt"/>
              </a:rPr>
              <a:t> country are striking as part of a </a:t>
            </a:r>
            <a:r>
              <a:rPr lang="nl-NL" sz="2600" b="1" dirty="0" err="1">
                <a:ea typeface="+mn-lt"/>
                <a:cs typeface="+mn-lt"/>
              </a:rPr>
              <a:t>relay</a:t>
            </a:r>
            <a:r>
              <a:rPr lang="nl-NL" sz="2600" b="1" dirty="0">
                <a:ea typeface="+mn-lt"/>
                <a:cs typeface="+mn-lt"/>
              </a:rPr>
              <a:t> strike</a:t>
            </a:r>
            <a:r>
              <a:rPr lang="nl-NL" sz="2600" dirty="0">
                <a:ea typeface="+mn-lt"/>
                <a:cs typeface="+mn-lt"/>
              </a:rPr>
              <a:t>. On </a:t>
            </a:r>
            <a:r>
              <a:rPr lang="nl-NL" sz="2600" b="1" dirty="0">
                <a:ea typeface="+mn-lt"/>
                <a:cs typeface="+mn-lt"/>
              </a:rPr>
              <a:t>April 23th</a:t>
            </a:r>
            <a:r>
              <a:rPr lang="nl-NL" sz="2600" dirty="0">
                <a:ea typeface="+mn-lt"/>
                <a:cs typeface="+mn-lt"/>
              </a:rPr>
              <a:t>, </a:t>
            </a:r>
            <a:r>
              <a:rPr lang="nl-NL" sz="2600" dirty="0" err="1">
                <a:ea typeface="+mn-lt"/>
                <a:cs typeface="+mn-lt"/>
              </a:rPr>
              <a:t>it's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dirty="0" err="1">
                <a:ea typeface="+mn-lt"/>
                <a:cs typeface="+mn-lt"/>
              </a:rPr>
              <a:t>our</a:t>
            </a:r>
            <a:r>
              <a:rPr lang="nl-NL" sz="2600" dirty="0">
                <a:ea typeface="+mn-lt"/>
                <a:cs typeface="+mn-lt"/>
              </a:rPr>
              <a:t> turn.</a:t>
            </a:r>
            <a:endParaRPr lang="en-US" sz="2600" dirty="0">
              <a:ea typeface="+mn-lt"/>
              <a:cs typeface="+mn-lt"/>
            </a:endParaRP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 err="1">
                <a:ea typeface="+mn-lt"/>
                <a:cs typeface="+mn-lt"/>
              </a:rPr>
              <a:t>Colleagues</a:t>
            </a:r>
            <a:r>
              <a:rPr lang="nl-NL" sz="2600" dirty="0">
                <a:ea typeface="+mn-lt"/>
                <a:cs typeface="+mn-lt"/>
              </a:rPr>
              <a:t> in </a:t>
            </a:r>
            <a:r>
              <a:rPr lang="nl-NL" sz="2600" b="1" dirty="0">
                <a:ea typeface="+mn-lt"/>
                <a:cs typeface="+mn-lt"/>
              </a:rPr>
              <a:t>Leiden </a:t>
            </a:r>
            <a:r>
              <a:rPr lang="nl-NL" sz="2600" dirty="0">
                <a:ea typeface="+mn-lt"/>
                <a:cs typeface="+mn-lt"/>
              </a:rPr>
              <a:t>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10), </a:t>
            </a:r>
            <a:r>
              <a:rPr lang="nl-NL" sz="2600" b="1" dirty="0">
                <a:ea typeface="+mn-lt"/>
                <a:cs typeface="+mn-lt"/>
              </a:rPr>
              <a:t>Utrecht </a:t>
            </a:r>
            <a:r>
              <a:rPr lang="nl-NL" sz="2600" dirty="0">
                <a:ea typeface="+mn-lt"/>
                <a:cs typeface="+mn-lt"/>
              </a:rPr>
              <a:t>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11), </a:t>
            </a:r>
            <a:r>
              <a:rPr lang="nl-NL" sz="2600" b="1" dirty="0">
                <a:ea typeface="+mn-lt"/>
                <a:cs typeface="+mn-lt"/>
              </a:rPr>
              <a:t>Nijmegen</a:t>
            </a:r>
            <a:r>
              <a:rPr lang="nl-NL" sz="2600" dirty="0">
                <a:ea typeface="+mn-lt"/>
                <a:cs typeface="+mn-lt"/>
              </a:rPr>
              <a:t> 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13),</a:t>
            </a:r>
            <a:r>
              <a:rPr lang="nl-NL" sz="2600" b="1" dirty="0">
                <a:ea typeface="+mn-lt"/>
                <a:cs typeface="+mn-lt"/>
              </a:rPr>
              <a:t> Amsterdam</a:t>
            </a:r>
            <a:r>
              <a:rPr lang="nl-NL" sz="2600" dirty="0">
                <a:ea typeface="+mn-lt"/>
                <a:cs typeface="+mn-lt"/>
              </a:rPr>
              <a:t> 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17), </a:t>
            </a:r>
            <a:r>
              <a:rPr lang="nl-NL" sz="2600" b="1" dirty="0">
                <a:ea typeface="+mn-lt"/>
                <a:cs typeface="+mn-lt"/>
              </a:rPr>
              <a:t>Groningen </a:t>
            </a:r>
            <a:r>
              <a:rPr lang="nl-NL" sz="2600" dirty="0">
                <a:ea typeface="+mn-lt"/>
                <a:cs typeface="+mn-lt"/>
              </a:rPr>
              <a:t>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18), </a:t>
            </a:r>
            <a:r>
              <a:rPr lang="nl-NL" sz="2600" b="1" dirty="0">
                <a:ea typeface="+mn-lt"/>
                <a:cs typeface="+mn-lt"/>
              </a:rPr>
              <a:t>Twente</a:t>
            </a:r>
            <a:r>
              <a:rPr lang="nl-NL" sz="2600" dirty="0">
                <a:ea typeface="+mn-lt"/>
                <a:cs typeface="+mn-lt"/>
              </a:rPr>
              <a:t> (</a:t>
            </a:r>
            <a:r>
              <a:rPr lang="nl-NL" sz="2600" dirty="0" err="1">
                <a:ea typeface="+mn-lt"/>
                <a:cs typeface="+mn-lt"/>
              </a:rPr>
              <a:t>March</a:t>
            </a:r>
            <a:r>
              <a:rPr lang="nl-NL" sz="2600" dirty="0">
                <a:ea typeface="+mn-lt"/>
                <a:cs typeface="+mn-lt"/>
              </a:rPr>
              <a:t> 25), </a:t>
            </a:r>
            <a:r>
              <a:rPr lang="nl-NL" sz="2600" b="1" dirty="0">
                <a:ea typeface="+mn-lt"/>
                <a:cs typeface="+mn-lt"/>
              </a:rPr>
              <a:t>VU Amsterdam </a:t>
            </a:r>
            <a:r>
              <a:rPr lang="nl-NL" sz="2600" dirty="0">
                <a:ea typeface="+mn-lt"/>
                <a:cs typeface="+mn-lt"/>
              </a:rPr>
              <a:t>(April 7), </a:t>
            </a:r>
            <a:r>
              <a:rPr lang="nl-NL" sz="2600" b="1" dirty="0">
                <a:ea typeface="+mn-lt"/>
                <a:cs typeface="+mn-lt"/>
              </a:rPr>
              <a:t>Rotterdam</a:t>
            </a:r>
            <a:r>
              <a:rPr lang="nl-NL" sz="2600" dirty="0">
                <a:ea typeface="+mn-lt"/>
                <a:cs typeface="+mn-lt"/>
              </a:rPr>
              <a:t> ( April 8) </a:t>
            </a:r>
            <a:r>
              <a:rPr lang="nl-NL" sz="2600" b="1" dirty="0">
                <a:ea typeface="+mn-lt"/>
                <a:cs typeface="+mn-lt"/>
              </a:rPr>
              <a:t>Tilburg</a:t>
            </a:r>
            <a:r>
              <a:rPr lang="nl-NL" sz="2600" dirty="0">
                <a:ea typeface="+mn-lt"/>
                <a:cs typeface="+mn-lt"/>
              </a:rPr>
              <a:t> (April 10), </a:t>
            </a:r>
            <a:r>
              <a:rPr lang="nl-NL" sz="2600" b="1" dirty="0">
                <a:ea typeface="+mn-lt"/>
                <a:cs typeface="+mn-lt"/>
              </a:rPr>
              <a:t>Wageningen</a:t>
            </a:r>
            <a:r>
              <a:rPr lang="nl-NL" sz="2600" dirty="0">
                <a:ea typeface="+mn-lt"/>
                <a:cs typeface="+mn-lt"/>
              </a:rPr>
              <a:t> (April 14), </a:t>
            </a:r>
            <a:r>
              <a:rPr lang="nl-NL" sz="2600" b="1" dirty="0">
                <a:ea typeface="+mn-lt"/>
                <a:cs typeface="+mn-lt"/>
              </a:rPr>
              <a:t>Maastricht</a:t>
            </a:r>
            <a:r>
              <a:rPr lang="nl-NL" sz="2600" dirty="0">
                <a:ea typeface="+mn-lt"/>
                <a:cs typeface="+mn-lt"/>
              </a:rPr>
              <a:t> (April 16) </a:t>
            </a:r>
            <a:r>
              <a:rPr lang="nl-NL" sz="2600" dirty="0" err="1">
                <a:ea typeface="+mn-lt"/>
                <a:cs typeface="+mn-lt"/>
              </a:rPr>
              <a:t>and</a:t>
            </a:r>
            <a:r>
              <a:rPr lang="nl-NL" sz="2600" dirty="0">
                <a:ea typeface="+mn-lt"/>
                <a:cs typeface="+mn-lt"/>
              </a:rPr>
              <a:t> </a:t>
            </a:r>
            <a:r>
              <a:rPr lang="nl-NL" sz="2600" b="1" dirty="0">
                <a:ea typeface="+mn-lt"/>
                <a:cs typeface="+mn-lt"/>
              </a:rPr>
              <a:t>Delft</a:t>
            </a:r>
            <a:r>
              <a:rPr lang="nl-NL" sz="2600" dirty="0">
                <a:ea typeface="+mn-lt"/>
                <a:cs typeface="+mn-lt"/>
              </a:rPr>
              <a:t> (April 24) are striking.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062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DF396-8975-A9F0-325D-31B233C6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0839"/>
            <a:ext cx="10515600" cy="62403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ptos"/>
              </a:rPr>
              <a:t>WHAT CAN YOU DO?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FA35E-7604-EBC2-68B4-13197F160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Talk </a:t>
            </a:r>
            <a:r>
              <a:rPr lang="nl-NL" dirty="0" err="1"/>
              <a:t>with</a:t>
            </a:r>
            <a:r>
              <a:rPr lang="nl-NL" dirty="0"/>
              <a:t> employees 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is important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they</a:t>
            </a:r>
            <a:r>
              <a:rPr lang="nl-NL" dirty="0"/>
              <a:t> </a:t>
            </a:r>
            <a:r>
              <a:rPr lang="nl-NL" dirty="0" err="1"/>
              <a:t>participate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strike </a:t>
            </a:r>
            <a:r>
              <a:rPr lang="nl-NL" dirty="0" err="1"/>
              <a:t>and</a:t>
            </a:r>
            <a:r>
              <a:rPr lang="nl-NL" dirty="0"/>
              <a:t> show </a:t>
            </a:r>
            <a:r>
              <a:rPr lang="nl-NL" dirty="0" err="1"/>
              <a:t>solidarity</a:t>
            </a:r>
            <a:r>
              <a:rPr lang="nl-NL" dirty="0"/>
              <a:t>.</a:t>
            </a:r>
            <a:endParaRPr lang="en-US" dirty="0"/>
          </a:p>
          <a:p>
            <a:r>
              <a:rPr lang="en-US" dirty="0"/>
              <a:t>Come show your support during our strike on April 23th. It means a lot when you are there. Together we can fight these cuts!</a:t>
            </a:r>
          </a:p>
          <a:p>
            <a:r>
              <a:rPr lang="en-US" dirty="0"/>
              <a:t>Join the union FNV or </a:t>
            </a:r>
            <a:r>
              <a:rPr lang="en-US" dirty="0" err="1"/>
              <a:t>AOb</a:t>
            </a:r>
            <a:r>
              <a:rPr lang="en-US" dirty="0"/>
              <a:t>!</a:t>
            </a:r>
          </a:p>
          <a:p>
            <a:r>
              <a:rPr lang="en-US" dirty="0"/>
              <a:t>Help us with distributing flyers, action material can be found online: FNV.nl/TU-Eindhoven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64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2B8421-861E-88ED-E8D3-0316C2E156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592" t="21716" r="21984" b="23592"/>
          <a:stretch/>
        </p:blipFill>
        <p:spPr>
          <a:xfrm>
            <a:off x="981990" y="1575396"/>
            <a:ext cx="2636992" cy="26590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F06A02-28B1-27D7-A9A2-DE6B7C75AD5E}"/>
              </a:ext>
            </a:extLst>
          </p:cNvPr>
          <p:cNvSpPr txBox="1"/>
          <p:nvPr/>
        </p:nvSpPr>
        <p:spPr>
          <a:xfrm>
            <a:off x="1192520" y="4537856"/>
            <a:ext cx="22189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Visit fnv.nl/ho for more info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064372-9B55-FCD0-508D-D0B5142B44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864" y="1246830"/>
            <a:ext cx="3615872" cy="36158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2F5BDAF-25EB-A19C-606E-E5E8E73FB3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6340" y="1591238"/>
            <a:ext cx="2668292" cy="26553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31D548A-3464-B1DB-B66E-0CC6111C7490}"/>
              </a:ext>
            </a:extLst>
          </p:cNvPr>
          <p:cNvSpPr txBox="1"/>
          <p:nvPr/>
        </p:nvSpPr>
        <p:spPr>
          <a:xfrm>
            <a:off x="8798142" y="4537855"/>
            <a:ext cx="22189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Visit aob.nl for more info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324E8C-CD5B-9113-B0B4-0B5AC2993F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2697" y="2718473"/>
            <a:ext cx="762000" cy="6667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E1DC41-FCFA-EE61-65AE-DD743E4267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18410" y="2880398"/>
            <a:ext cx="7905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7098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60fed7-c04f-46bf-b37d-3117de554cf0" xsi:nil="true"/>
    <lcf76f155ced4ddcb4097134ff3c332f xmlns="f2016302-a68b-4529-b13e-5ee260e7af2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86C1C57769541A6591C58764E8682" ma:contentTypeVersion="15" ma:contentTypeDescription="Een nieuw document maken." ma:contentTypeScope="" ma:versionID="0853aea4f72a923c7f3a3975fb8c82e6">
  <xsd:schema xmlns:xsd="http://www.w3.org/2001/XMLSchema" xmlns:xs="http://www.w3.org/2001/XMLSchema" xmlns:p="http://schemas.microsoft.com/office/2006/metadata/properties" xmlns:ns2="f2016302-a68b-4529-b13e-5ee260e7af23" xmlns:ns3="6060fed7-c04f-46bf-b37d-3117de554cf0" targetNamespace="http://schemas.microsoft.com/office/2006/metadata/properties" ma:root="true" ma:fieldsID="9a6832d97ae6d877dd863bc64c2dd96f" ns2:_="" ns3:_="">
    <xsd:import namespace="f2016302-a68b-4529-b13e-5ee260e7af23"/>
    <xsd:import namespace="6060fed7-c04f-46bf-b37d-3117de554c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16302-a68b-4529-b13e-5ee260e7af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7332b974-fd35-41df-b9f9-ba9a06bbde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0fed7-c04f-46bf-b37d-3117de554c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cd469e0-12f0-4daa-9a88-3087d18a3268}" ma:internalName="TaxCatchAll" ma:showField="CatchAllData" ma:web="6060fed7-c04f-46bf-b37d-3117de554c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CD0BED-1D9A-4064-8907-7A3BA1A8F4C4}">
  <ds:schemaRefs>
    <ds:schemaRef ds:uri="6060fed7-c04f-46bf-b37d-3117de554cf0"/>
    <ds:schemaRef ds:uri="f2016302-a68b-4529-b13e-5ee260e7af23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0B49846-6518-475D-B491-FCC2DAD652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2E07E1-75C3-4CB8-B8F3-6E2F0BAB43D2}">
  <ds:schemaRefs>
    <ds:schemaRef ds:uri="6060fed7-c04f-46bf-b37d-3117de554cf0"/>
    <ds:schemaRef ds:uri="f2016302-a68b-4529-b13e-5ee260e7af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192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Kantoorthema</vt:lpstr>
      <vt:lpstr>PowerPoint Presentation</vt:lpstr>
      <vt:lpstr>EINDHOVEN STRIKES ON APRIL 23!</vt:lpstr>
      <vt:lpstr>WHAT CAN YOU DO?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Milou Groenteman</cp:lastModifiedBy>
  <cp:revision>161</cp:revision>
  <dcterms:created xsi:type="dcterms:W3CDTF">2025-02-10T15:38:52Z</dcterms:created>
  <dcterms:modified xsi:type="dcterms:W3CDTF">2025-04-17T06:14:40Z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0x01010070986C1C57769541A6591C58764E8682</vt:lpwstr>
  </property>
  <property fmtid="{D5CDD505-2E9C-101B-9397-08002B2CF9AE}" pid="3" name="MediaServiceImageTags">
    <vt:lpwstr/>
  </property>
</Properties>
</file>