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C033BB-5B45-406D-94AD-FE1C96A1FD37}" v="2" dt="2025-03-20T16:23:56.3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7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ou Groenteman" userId="S::milou.groenteman@fnv.nl::413fda2b-dcf0-44ea-9aba-2f6433d604f5" providerId="AD" clId="Web-{139D6730-B7BB-9198-4452-DA46C013CEB8}"/>
    <pc:docChg chg="addSld modSld">
      <pc:chgData name="Milou Groenteman" userId="S::milou.groenteman@fnv.nl::413fda2b-dcf0-44ea-9aba-2f6433d604f5" providerId="AD" clId="Web-{139D6730-B7BB-9198-4452-DA46C013CEB8}" dt="2025-02-10T15:47:49.710" v="33" actId="1076"/>
      <pc:docMkLst>
        <pc:docMk/>
      </pc:docMkLst>
      <pc:sldChg chg="addSp delSp modSp">
        <pc:chgData name="Milou Groenteman" userId="S::milou.groenteman@fnv.nl::413fda2b-dcf0-44ea-9aba-2f6433d604f5" providerId="AD" clId="Web-{139D6730-B7BB-9198-4452-DA46C013CEB8}" dt="2025-02-10T15:47:49.710" v="33" actId="1076"/>
        <pc:sldMkLst>
          <pc:docMk/>
          <pc:sldMk cId="3351439039" sldId="256"/>
        </pc:sldMkLst>
        <pc:picChg chg="add mod">
          <ac:chgData name="Milou Groenteman" userId="S::milou.groenteman@fnv.nl::413fda2b-dcf0-44ea-9aba-2f6433d604f5" providerId="AD" clId="Web-{139D6730-B7BB-9198-4452-DA46C013CEB8}" dt="2025-02-10T15:47:07.272" v="26" actId="1076"/>
          <ac:picMkLst>
            <pc:docMk/>
            <pc:sldMk cId="3351439039" sldId="256"/>
            <ac:picMk id="4" creationId="{E71E7C58-932B-07B4-6D91-2A6D8E31EAC3}"/>
          </ac:picMkLst>
        </pc:picChg>
      </pc:sldChg>
      <pc:sldChg chg="addSp delSp modSp new mod setBg">
        <pc:chgData name="Milou Groenteman" userId="S::milou.groenteman@fnv.nl::413fda2b-dcf0-44ea-9aba-2f6433d604f5" providerId="AD" clId="Web-{139D6730-B7BB-9198-4452-DA46C013CEB8}" dt="2025-02-10T15:46:36.958" v="21"/>
        <pc:sldMkLst>
          <pc:docMk/>
          <pc:sldMk cId="3137950203" sldId="257"/>
        </pc:sldMkLst>
      </pc:sldChg>
      <pc:sldChg chg="new">
        <pc:chgData name="Milou Groenteman" userId="S::milou.groenteman@fnv.nl::413fda2b-dcf0-44ea-9aba-2f6433d604f5" providerId="AD" clId="Web-{139D6730-B7BB-9198-4452-DA46C013CEB8}" dt="2025-02-10T15:46:51.677" v="22"/>
        <pc:sldMkLst>
          <pc:docMk/>
          <pc:sldMk cId="3197908274" sldId="258"/>
        </pc:sldMkLst>
      </pc:sldChg>
    </pc:docChg>
  </pc:docChgLst>
  <pc:docChgLst>
    <pc:chgData name="Milou Groenteman" userId="S::milou.groenteman@fnv.nl::413fda2b-dcf0-44ea-9aba-2f6433d604f5" providerId="AD" clId="Web-{31E75864-2FE4-7DB8-1124-B7006F654DC1}"/>
    <pc:docChg chg="modSld">
      <pc:chgData name="Milou Groenteman" userId="S::milou.groenteman@fnv.nl::413fda2b-dcf0-44ea-9aba-2f6433d604f5" providerId="AD" clId="Web-{31E75864-2FE4-7DB8-1124-B7006F654DC1}" dt="2025-03-03T15:45:48.507" v="68" actId="20577"/>
      <pc:docMkLst>
        <pc:docMk/>
      </pc:docMkLst>
      <pc:sldChg chg="delSp modSp">
        <pc:chgData name="Milou Groenteman" userId="S::milou.groenteman@fnv.nl::413fda2b-dcf0-44ea-9aba-2f6433d604f5" providerId="AD" clId="Web-{31E75864-2FE4-7DB8-1124-B7006F654DC1}" dt="2025-03-03T15:42:19.127" v="5" actId="1076"/>
        <pc:sldMkLst>
          <pc:docMk/>
          <pc:sldMk cId="3351439039" sldId="256"/>
        </pc:sldMkLst>
        <pc:picChg chg="mod">
          <ac:chgData name="Milou Groenteman" userId="S::milou.groenteman@fnv.nl::413fda2b-dcf0-44ea-9aba-2f6433d604f5" providerId="AD" clId="Web-{31E75864-2FE4-7DB8-1124-B7006F654DC1}" dt="2025-03-03T15:42:19.127" v="5" actId="1076"/>
          <ac:picMkLst>
            <pc:docMk/>
            <pc:sldMk cId="3351439039" sldId="256"/>
            <ac:picMk id="2" creationId="{C25FADD2-7499-5102-0951-B6CE6A34EF92}"/>
          </ac:picMkLst>
        </pc:picChg>
        <pc:picChg chg="mod">
          <ac:chgData name="Milou Groenteman" userId="S::milou.groenteman@fnv.nl::413fda2b-dcf0-44ea-9aba-2f6433d604f5" providerId="AD" clId="Web-{31E75864-2FE4-7DB8-1124-B7006F654DC1}" dt="2025-03-03T15:42:16.174" v="4" actId="1076"/>
          <ac:picMkLst>
            <pc:docMk/>
            <pc:sldMk cId="3351439039" sldId="256"/>
            <ac:picMk id="3" creationId="{ACD7AACB-648D-F73B-8CF6-A743673A95B4}"/>
          </ac:picMkLst>
        </pc:picChg>
        <pc:picChg chg="mod">
          <ac:chgData name="Milou Groenteman" userId="S::milou.groenteman@fnv.nl::413fda2b-dcf0-44ea-9aba-2f6433d604f5" providerId="AD" clId="Web-{31E75864-2FE4-7DB8-1124-B7006F654DC1}" dt="2025-03-03T15:42:11.236" v="1" actId="1076"/>
          <ac:picMkLst>
            <pc:docMk/>
            <pc:sldMk cId="3351439039" sldId="256"/>
            <ac:picMk id="5" creationId="{F64AE807-78BD-E2EC-50CB-B79A30C0F33C}"/>
          </ac:picMkLst>
        </pc:picChg>
      </pc:sldChg>
      <pc:sldChg chg="modSp">
        <pc:chgData name="Milou Groenteman" userId="S::milou.groenteman@fnv.nl::413fda2b-dcf0-44ea-9aba-2f6433d604f5" providerId="AD" clId="Web-{31E75864-2FE4-7DB8-1124-B7006F654DC1}" dt="2025-03-03T15:45:48.507" v="68" actId="20577"/>
        <pc:sldMkLst>
          <pc:docMk/>
          <pc:sldMk cId="2790624303" sldId="259"/>
        </pc:sldMkLst>
        <pc:spChg chg="mod">
          <ac:chgData name="Milou Groenteman" userId="S::milou.groenteman@fnv.nl::413fda2b-dcf0-44ea-9aba-2f6433d604f5" providerId="AD" clId="Web-{31E75864-2FE4-7DB8-1124-B7006F654DC1}" dt="2025-03-03T15:43:19.582" v="37" actId="20577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S::milou.groenteman@fnv.nl::413fda2b-dcf0-44ea-9aba-2f6433d604f5" providerId="AD" clId="Web-{31E75864-2FE4-7DB8-1124-B7006F654DC1}" dt="2025-03-03T15:45:48.507" v="68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modSp">
        <pc:chgData name="Milou Groenteman" userId="S::milou.groenteman@fnv.nl::413fda2b-dcf0-44ea-9aba-2f6433d604f5" providerId="AD" clId="Web-{31E75864-2FE4-7DB8-1124-B7006F654DC1}" dt="2025-03-03T15:45:15.210" v="44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31E75864-2FE4-7DB8-1124-B7006F654DC1}" dt="2025-03-03T15:45:15.210" v="44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BE55AA08-FF83-AE9D-823E-638103730F6E}"/>
    <pc:docChg chg="addSld delSld modSld sldOrd">
      <pc:chgData name="Milou Groenteman" userId="S::milou.groenteman@fnv.nl::413fda2b-dcf0-44ea-9aba-2f6433d604f5" providerId="AD" clId="Web-{BE55AA08-FF83-AE9D-823E-638103730F6E}" dt="2025-02-13T13:51:22.166" v="110" actId="1076"/>
      <pc:docMkLst>
        <pc:docMk/>
      </pc:docMkLst>
      <pc:sldChg chg="addSp delSp modSp">
        <pc:chgData name="Milou Groenteman" userId="S::milou.groenteman@fnv.nl::413fda2b-dcf0-44ea-9aba-2f6433d604f5" providerId="AD" clId="Web-{BE55AA08-FF83-AE9D-823E-638103730F6E}" dt="2025-02-13T13:43:26.466" v="20" actId="1076"/>
        <pc:sldMkLst>
          <pc:docMk/>
          <pc:sldMk cId="3351439039" sldId="256"/>
        </pc:sldMkLst>
        <pc:picChg chg="add del mod">
          <ac:chgData name="Milou Groenteman" userId="S::milou.groenteman@fnv.nl::413fda2b-dcf0-44ea-9aba-2f6433d604f5" providerId="AD" clId="Web-{BE55AA08-FF83-AE9D-823E-638103730F6E}" dt="2025-02-13T13:43:26.450" v="17" actId="1076"/>
          <ac:picMkLst>
            <pc:docMk/>
            <pc:sldMk cId="3351439039" sldId="256"/>
            <ac:picMk id="2" creationId="{C25FADD2-7499-5102-0951-B6CE6A34EF92}"/>
          </ac:picMkLst>
        </pc:picChg>
        <pc:picChg chg="mod">
          <ac:chgData name="Milou Groenteman" userId="S::milou.groenteman@fnv.nl::413fda2b-dcf0-44ea-9aba-2f6433d604f5" providerId="AD" clId="Web-{BE55AA08-FF83-AE9D-823E-638103730F6E}" dt="2025-02-13T13:43:26.466" v="20" actId="1076"/>
          <ac:picMkLst>
            <pc:docMk/>
            <pc:sldMk cId="3351439039" sldId="256"/>
            <ac:picMk id="3" creationId="{ACD7AACB-648D-F73B-8CF6-A743673A95B4}"/>
          </ac:picMkLst>
        </pc:picChg>
        <pc:picChg chg="mod">
          <ac:chgData name="Milou Groenteman" userId="S::milou.groenteman@fnv.nl::413fda2b-dcf0-44ea-9aba-2f6433d604f5" providerId="AD" clId="Web-{BE55AA08-FF83-AE9D-823E-638103730F6E}" dt="2025-02-13T13:43:26.466" v="19" actId="1076"/>
          <ac:picMkLst>
            <pc:docMk/>
            <pc:sldMk cId="3351439039" sldId="256"/>
            <ac:picMk id="5" creationId="{F64AE807-78BD-E2EC-50CB-B79A30C0F33C}"/>
          </ac:picMkLst>
        </pc:picChg>
      </pc:sldChg>
      <pc:sldChg chg="modSp">
        <pc:chgData name="Milou Groenteman" userId="S::milou.groenteman@fnv.nl::413fda2b-dcf0-44ea-9aba-2f6433d604f5" providerId="AD" clId="Web-{BE55AA08-FF83-AE9D-823E-638103730F6E}" dt="2025-02-13T13:51:22.166" v="110" actId="1076"/>
        <pc:sldMkLst>
          <pc:docMk/>
          <pc:sldMk cId="3137950203" sldId="257"/>
        </pc:sldMkLst>
      </pc:sldChg>
      <pc:sldChg chg="del">
        <pc:chgData name="Milou Groenteman" userId="S::milou.groenteman@fnv.nl::413fda2b-dcf0-44ea-9aba-2f6433d604f5" providerId="AD" clId="Web-{BE55AA08-FF83-AE9D-823E-638103730F6E}" dt="2025-02-13T13:44:39.486" v="25"/>
        <pc:sldMkLst>
          <pc:docMk/>
          <pc:sldMk cId="3197908274" sldId="258"/>
        </pc:sldMkLst>
      </pc:sldChg>
      <pc:sldChg chg="modSp add ord">
        <pc:chgData name="Milou Groenteman" userId="S::milou.groenteman@fnv.nl::413fda2b-dcf0-44ea-9aba-2f6433d604f5" providerId="AD" clId="Web-{BE55AA08-FF83-AE9D-823E-638103730F6E}" dt="2025-02-13T13:50:16.850" v="81" actId="20577"/>
        <pc:sldMkLst>
          <pc:docMk/>
          <pc:sldMk cId="2790624303" sldId="259"/>
        </pc:sldMkLst>
        <pc:spChg chg="mod">
          <ac:chgData name="Milou Groenteman" userId="S::milou.groenteman@fnv.nl::413fda2b-dcf0-44ea-9aba-2f6433d604f5" providerId="AD" clId="Web-{BE55AA08-FF83-AE9D-823E-638103730F6E}" dt="2025-02-13T13:48:05.717" v="51" actId="1076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S::milou.groenteman@fnv.nl::413fda2b-dcf0-44ea-9aba-2f6433d604f5" providerId="AD" clId="Web-{BE55AA08-FF83-AE9D-823E-638103730F6E}" dt="2025-02-13T13:50:16.850" v="81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modSp add ord">
        <pc:chgData name="Milou Groenteman" userId="S::milou.groenteman@fnv.nl::413fda2b-dcf0-44ea-9aba-2f6433d604f5" providerId="AD" clId="Web-{BE55AA08-FF83-AE9D-823E-638103730F6E}" dt="2025-02-13T13:51:07.212" v="108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BE55AA08-FF83-AE9D-823E-638103730F6E}" dt="2025-02-13T13:48:38.219" v="71" actId="1076"/>
          <ac:spMkLst>
            <pc:docMk/>
            <pc:sldMk cId="2203648182" sldId="260"/>
            <ac:spMk id="2" creationId="{ECDDF396-8975-A9F0-325D-31B233C6FD34}"/>
          </ac:spMkLst>
        </pc:spChg>
        <pc:spChg chg="mod">
          <ac:chgData name="Milou Groenteman" userId="S::milou.groenteman@fnv.nl::413fda2b-dcf0-44ea-9aba-2f6433d604f5" providerId="AD" clId="Web-{BE55AA08-FF83-AE9D-823E-638103730F6E}" dt="2025-02-13T13:51:07.212" v="108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FBF80205-B99F-CCB7-6E7B-9B188E1FF2AB}"/>
    <pc:docChg chg="modSld">
      <pc:chgData name="Milou Groenteman" userId="S::milou.groenteman@fnv.nl::413fda2b-dcf0-44ea-9aba-2f6433d604f5" providerId="AD" clId="Web-{FBF80205-B99F-CCB7-6E7B-9B188E1FF2AB}" dt="2025-02-18T11:37:38.912" v="18" actId="1076"/>
      <pc:docMkLst>
        <pc:docMk/>
      </pc:docMkLst>
      <pc:sldChg chg="addSp modSp">
        <pc:chgData name="Milou Groenteman" userId="S::milou.groenteman@fnv.nl::413fda2b-dcf0-44ea-9aba-2f6433d604f5" providerId="AD" clId="Web-{FBF80205-B99F-CCB7-6E7B-9B188E1FF2AB}" dt="2025-02-18T11:37:38.912" v="18" actId="1076"/>
        <pc:sldMkLst>
          <pc:docMk/>
          <pc:sldMk cId="904765941" sldId="261"/>
        </pc:sldMkLst>
        <pc:spChg chg="add mod">
          <ac:chgData name="Milou Groenteman" userId="S::milou.groenteman@fnv.nl::413fda2b-dcf0-44ea-9aba-2f6433d604f5" providerId="AD" clId="Web-{FBF80205-B99F-CCB7-6E7B-9B188E1FF2AB}" dt="2025-02-18T11:37:30.849" v="17" actId="1076"/>
          <ac:spMkLst>
            <pc:docMk/>
            <pc:sldMk cId="904765941" sldId="261"/>
            <ac:spMk id="6" creationId="{D31D548A-3464-B1DB-B66E-0CC6111C7490}"/>
          </ac:spMkLst>
        </pc:spChg>
        <pc:picChg chg="mod">
          <ac:chgData name="Milou Groenteman" userId="S::milou.groenteman@fnv.nl::413fda2b-dcf0-44ea-9aba-2f6433d604f5" providerId="AD" clId="Web-{FBF80205-B99F-CCB7-6E7B-9B188E1FF2AB}" dt="2025-02-18T11:37:38.912" v="18" actId="1076"/>
          <ac:picMkLst>
            <pc:docMk/>
            <pc:sldMk cId="904765941" sldId="261"/>
            <ac:picMk id="4" creationId="{C1332D28-318B-FA3B-926B-CACBCEE4F935}"/>
          </ac:picMkLst>
        </pc:picChg>
        <pc:picChg chg="add mod">
          <ac:chgData name="Milou Groenteman" userId="S::milou.groenteman@fnv.nl::413fda2b-dcf0-44ea-9aba-2f6433d604f5" providerId="AD" clId="Web-{FBF80205-B99F-CCB7-6E7B-9B188E1FF2AB}" dt="2025-02-18T11:37:11.161" v="5" actId="1076"/>
          <ac:picMkLst>
            <pc:docMk/>
            <pc:sldMk cId="904765941" sldId="261"/>
            <ac:picMk id="5" creationId="{E2F5BDAF-25EB-A19C-606E-E5E8E73FB3E4}"/>
          </ac:picMkLst>
        </pc:picChg>
      </pc:sldChg>
    </pc:docChg>
  </pc:docChgLst>
  <pc:docChgLst>
    <pc:chgData name="Milou Groenteman" userId="S::milou.groenteman@fnv.nl::413fda2b-dcf0-44ea-9aba-2f6433d604f5" providerId="AD" clId="Web-{E41971C2-F750-72AC-DD2F-00FF8C27C866}"/>
    <pc:docChg chg="addSld delSld">
      <pc:chgData name="Milou Groenteman" userId="S::milou.groenteman@fnv.nl::413fda2b-dcf0-44ea-9aba-2f6433d604f5" providerId="AD" clId="Web-{E41971C2-F750-72AC-DD2F-00FF8C27C866}" dt="2025-02-17T14:02:02.272" v="1"/>
      <pc:docMkLst>
        <pc:docMk/>
      </pc:docMkLst>
      <pc:sldChg chg="del">
        <pc:chgData name="Milou Groenteman" userId="S::milou.groenteman@fnv.nl::413fda2b-dcf0-44ea-9aba-2f6433d604f5" providerId="AD" clId="Web-{E41971C2-F750-72AC-DD2F-00FF8C27C866}" dt="2025-02-17T14:02:02.272" v="1"/>
        <pc:sldMkLst>
          <pc:docMk/>
          <pc:sldMk cId="3137950203" sldId="257"/>
        </pc:sldMkLst>
      </pc:sldChg>
      <pc:sldChg chg="add">
        <pc:chgData name="Milou Groenteman" userId="S::milou.groenteman@fnv.nl::413fda2b-dcf0-44ea-9aba-2f6433d604f5" providerId="AD" clId="Web-{E41971C2-F750-72AC-DD2F-00FF8C27C866}" dt="2025-02-17T14:02:00.772" v="0"/>
        <pc:sldMkLst>
          <pc:docMk/>
          <pc:sldMk cId="904765941" sldId="261"/>
        </pc:sldMkLst>
      </pc:sldChg>
    </pc:docChg>
  </pc:docChgLst>
  <pc:docChgLst>
    <pc:chgData name="Milou Groenteman" userId="S::milou.groenteman@fnv.nl::413fda2b-dcf0-44ea-9aba-2f6433d604f5" providerId="AD" clId="Web-{1322F0ED-51DA-EEAE-0599-0A9D52D4C8AD}"/>
    <pc:docChg chg="modSld">
      <pc:chgData name="Milou Groenteman" userId="S::milou.groenteman@fnv.nl::413fda2b-dcf0-44ea-9aba-2f6433d604f5" providerId="AD" clId="Web-{1322F0ED-51DA-EEAE-0599-0A9D52D4C8AD}" dt="2025-02-18T14:09:23.526" v="4" actId="20577"/>
      <pc:docMkLst>
        <pc:docMk/>
      </pc:docMkLst>
      <pc:sldChg chg="modSp">
        <pc:chgData name="Milou Groenteman" userId="S::milou.groenteman@fnv.nl::413fda2b-dcf0-44ea-9aba-2f6433d604f5" providerId="AD" clId="Web-{1322F0ED-51DA-EEAE-0599-0A9D52D4C8AD}" dt="2025-02-18T14:09:23.526" v="4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1322F0ED-51DA-EEAE-0599-0A9D52D4C8AD}" dt="2025-02-18T14:09:23.526" v="4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556A43A5-0190-209D-8C48-8B5634F0C270}"/>
    <pc:docChg chg="modSld">
      <pc:chgData name="Milou Groenteman" userId="S::milou.groenteman@fnv.nl::413fda2b-dcf0-44ea-9aba-2f6433d604f5" providerId="AD" clId="Web-{556A43A5-0190-209D-8C48-8B5634F0C270}" dt="2025-02-13T15:53:11.640" v="20" actId="20577"/>
      <pc:docMkLst>
        <pc:docMk/>
      </pc:docMkLst>
      <pc:sldChg chg="modSp">
        <pc:chgData name="Milou Groenteman" userId="S::milou.groenteman@fnv.nl::413fda2b-dcf0-44ea-9aba-2f6433d604f5" providerId="AD" clId="Web-{556A43A5-0190-209D-8C48-8B5634F0C270}" dt="2025-02-13T15:53:11.640" v="20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556A43A5-0190-209D-8C48-8B5634F0C270}" dt="2025-02-13T15:53:11.640" v="20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8E38724A-A048-6DB5-7B7D-3827DAD12776}"/>
    <pc:docChg chg="addSld delSld">
      <pc:chgData name="Milou Groenteman" userId="S::milou.groenteman@fnv.nl::413fda2b-dcf0-44ea-9aba-2f6433d604f5" providerId="AD" clId="Web-{8E38724A-A048-6DB5-7B7D-3827DAD12776}" dt="2025-02-14T10:18:30.385" v="1"/>
      <pc:docMkLst>
        <pc:docMk/>
      </pc:docMkLst>
      <pc:sldChg chg="add del replId">
        <pc:chgData name="Milou Groenteman" userId="S::milou.groenteman@fnv.nl::413fda2b-dcf0-44ea-9aba-2f6433d604f5" providerId="AD" clId="Web-{8E38724A-A048-6DB5-7B7D-3827DAD12776}" dt="2025-02-14T10:18:30.385" v="1"/>
        <pc:sldMkLst>
          <pc:docMk/>
          <pc:sldMk cId="2053052110" sldId="261"/>
        </pc:sldMkLst>
      </pc:sldChg>
    </pc:docChg>
  </pc:docChgLst>
  <pc:docChgLst>
    <pc:chgData name="Milou Groenteman" userId="S::milou.groenteman@fnv.nl::413fda2b-dcf0-44ea-9aba-2f6433d604f5" providerId="AD" clId="Web-{B4538513-CDC1-0454-CF24-D573AC274CA8}"/>
    <pc:docChg chg="modSld">
      <pc:chgData name="Milou Groenteman" userId="S::milou.groenteman@fnv.nl::413fda2b-dcf0-44ea-9aba-2f6433d604f5" providerId="AD" clId="Web-{B4538513-CDC1-0454-CF24-D573AC274CA8}" dt="2025-02-11T14:10:29.219" v="11" actId="1076"/>
      <pc:docMkLst>
        <pc:docMk/>
      </pc:docMkLst>
      <pc:sldChg chg="addSp delSp modSp">
        <pc:chgData name="Milou Groenteman" userId="S::milou.groenteman@fnv.nl::413fda2b-dcf0-44ea-9aba-2f6433d604f5" providerId="AD" clId="Web-{B4538513-CDC1-0454-CF24-D573AC274CA8}" dt="2025-02-11T14:10:29.219" v="11" actId="1076"/>
        <pc:sldMkLst>
          <pc:docMk/>
          <pc:sldMk cId="3351439039" sldId="256"/>
        </pc:sldMkLst>
        <pc:picChg chg="add mod">
          <ac:chgData name="Milou Groenteman" userId="S::milou.groenteman@fnv.nl::413fda2b-dcf0-44ea-9aba-2f6433d604f5" providerId="AD" clId="Web-{B4538513-CDC1-0454-CF24-D573AC274CA8}" dt="2025-02-11T14:10:00.936" v="5" actId="1076"/>
          <ac:picMkLst>
            <pc:docMk/>
            <pc:sldMk cId="3351439039" sldId="256"/>
            <ac:picMk id="3" creationId="{ACD7AACB-648D-F73B-8CF6-A743673A95B4}"/>
          </ac:picMkLst>
        </pc:picChg>
        <pc:picChg chg="add mod">
          <ac:chgData name="Milou Groenteman" userId="S::milou.groenteman@fnv.nl::413fda2b-dcf0-44ea-9aba-2f6433d604f5" providerId="AD" clId="Web-{B4538513-CDC1-0454-CF24-D573AC274CA8}" dt="2025-02-11T14:10:20.172" v="9" actId="1076"/>
          <ac:picMkLst>
            <pc:docMk/>
            <pc:sldMk cId="3351439039" sldId="256"/>
            <ac:picMk id="5" creationId="{F64AE807-78BD-E2EC-50CB-B79A30C0F33C}"/>
          </ac:picMkLst>
        </pc:picChg>
      </pc:sldChg>
    </pc:docChg>
  </pc:docChgLst>
  <pc:docChgLst>
    <pc:chgData name="Milou Groenteman" userId="S::milou.groenteman@fnv.nl::413fda2b-dcf0-44ea-9aba-2f6433d604f5" providerId="AD" clId="Web-{BB69A27F-3EB2-9F0E-D52F-E4A892C8AF80}"/>
    <pc:docChg chg="modSld">
      <pc:chgData name="Milou Groenteman" userId="S::milou.groenteman@fnv.nl::413fda2b-dcf0-44ea-9aba-2f6433d604f5" providerId="AD" clId="Web-{BB69A27F-3EB2-9F0E-D52F-E4A892C8AF80}" dt="2025-03-13T17:12:36.176" v="7" actId="20577"/>
      <pc:docMkLst>
        <pc:docMk/>
      </pc:docMkLst>
      <pc:sldChg chg="modSp">
        <pc:chgData name="Milou Groenteman" userId="S::milou.groenteman@fnv.nl::413fda2b-dcf0-44ea-9aba-2f6433d604f5" providerId="AD" clId="Web-{BB69A27F-3EB2-9F0E-D52F-E4A892C8AF80}" dt="2025-03-13T17:12:36.176" v="7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BB69A27F-3EB2-9F0E-D52F-E4A892C8AF80}" dt="2025-03-13T17:12:36.176" v="7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S::milou.groenteman@fnv.nl::413fda2b-dcf0-44ea-9aba-2f6433d604f5" providerId="AD" clId="Web-{6E296D52-CD40-BB4C-8CB7-E00D82C98C13}"/>
    <pc:docChg chg="modSld">
      <pc:chgData name="Milou Groenteman" userId="S::milou.groenteman@fnv.nl::413fda2b-dcf0-44ea-9aba-2f6433d604f5" providerId="AD" clId="Web-{6E296D52-CD40-BB4C-8CB7-E00D82C98C13}" dt="2025-02-18T14:17:57.851" v="3" actId="1076"/>
      <pc:docMkLst>
        <pc:docMk/>
      </pc:docMkLst>
      <pc:sldChg chg="addSp modSp">
        <pc:chgData name="Milou Groenteman" userId="S::milou.groenteman@fnv.nl::413fda2b-dcf0-44ea-9aba-2f6433d604f5" providerId="AD" clId="Web-{6E296D52-CD40-BB4C-8CB7-E00D82C98C13}" dt="2025-02-18T14:17:57.851" v="3" actId="1076"/>
        <pc:sldMkLst>
          <pc:docMk/>
          <pc:sldMk cId="904765941" sldId="261"/>
        </pc:sldMkLst>
        <pc:picChg chg="add mod">
          <ac:chgData name="Milou Groenteman" userId="S::milou.groenteman@fnv.nl::413fda2b-dcf0-44ea-9aba-2f6433d604f5" providerId="AD" clId="Web-{6E296D52-CD40-BB4C-8CB7-E00D82C98C13}" dt="2025-02-18T14:17:48.319" v="1" actId="1076"/>
          <ac:picMkLst>
            <pc:docMk/>
            <pc:sldMk cId="904765941" sldId="261"/>
            <ac:picMk id="7" creationId="{69AB53B5-5293-DCC3-D473-2E1733B9AF83}"/>
          </ac:picMkLst>
        </pc:picChg>
        <pc:picChg chg="add mod">
          <ac:chgData name="Milou Groenteman" userId="S::milou.groenteman@fnv.nl::413fda2b-dcf0-44ea-9aba-2f6433d604f5" providerId="AD" clId="Web-{6E296D52-CD40-BB4C-8CB7-E00D82C98C13}" dt="2025-02-18T14:17:57.851" v="3" actId="1076"/>
          <ac:picMkLst>
            <pc:docMk/>
            <pc:sldMk cId="904765941" sldId="261"/>
            <ac:picMk id="8" creationId="{F516D2B4-C4AA-1855-19BE-917C828CB654}"/>
          </ac:picMkLst>
        </pc:picChg>
      </pc:sldChg>
    </pc:docChg>
  </pc:docChgLst>
  <pc:docChgLst>
    <pc:chgData name="Milou Groenteman" userId="S::milou.groenteman@fnv.nl::413fda2b-dcf0-44ea-9aba-2f6433d604f5" providerId="AD" clId="Web-{BEBC3A94-6C59-96DC-6092-8E632BDA3581}"/>
    <pc:docChg chg="modSld">
      <pc:chgData name="Milou Groenteman" userId="S::milou.groenteman@fnv.nl::413fda2b-dcf0-44ea-9aba-2f6433d604f5" providerId="AD" clId="Web-{BEBC3A94-6C59-96DC-6092-8E632BDA3581}" dt="2025-02-11T14:03:43.662" v="55" actId="20577"/>
      <pc:docMkLst>
        <pc:docMk/>
      </pc:docMkLst>
      <pc:sldChg chg="addSp delSp modSp">
        <pc:chgData name="Milou Groenteman" userId="S::milou.groenteman@fnv.nl::413fda2b-dcf0-44ea-9aba-2f6433d604f5" providerId="AD" clId="Web-{BEBC3A94-6C59-96DC-6092-8E632BDA3581}" dt="2025-02-11T14:03:21.583" v="29" actId="1076"/>
        <pc:sldMkLst>
          <pc:docMk/>
          <pc:sldMk cId="3351439039" sldId="256"/>
        </pc:sldMkLst>
      </pc:sldChg>
      <pc:sldChg chg="modSp">
        <pc:chgData name="Milou Groenteman" userId="S::milou.groenteman@fnv.nl::413fda2b-dcf0-44ea-9aba-2f6433d604f5" providerId="AD" clId="Web-{BEBC3A94-6C59-96DC-6092-8E632BDA3581}" dt="2025-02-11T14:03:43.662" v="55" actId="20577"/>
        <pc:sldMkLst>
          <pc:docMk/>
          <pc:sldMk cId="3197908274" sldId="258"/>
        </pc:sldMkLst>
      </pc:sldChg>
    </pc:docChg>
  </pc:docChgLst>
  <pc:docChgLst>
    <pc:chgData name="Milou Groenteman" userId="S::milou.groenteman@fnv.nl::413fda2b-dcf0-44ea-9aba-2f6433d604f5" providerId="AD" clId="Web-{D0A2A4CB-5B6C-CD3F-2A89-3B52D578515F}"/>
    <pc:docChg chg="modSld">
      <pc:chgData name="Milou Groenteman" userId="S::milou.groenteman@fnv.nl::413fda2b-dcf0-44ea-9aba-2f6433d604f5" providerId="AD" clId="Web-{D0A2A4CB-5B6C-CD3F-2A89-3B52D578515F}" dt="2025-02-14T10:32:40.203" v="1" actId="20577"/>
      <pc:docMkLst>
        <pc:docMk/>
      </pc:docMkLst>
      <pc:sldChg chg="modSp">
        <pc:chgData name="Milou Groenteman" userId="S::milou.groenteman@fnv.nl::413fda2b-dcf0-44ea-9aba-2f6433d604f5" providerId="AD" clId="Web-{D0A2A4CB-5B6C-CD3F-2A89-3B52D578515F}" dt="2025-02-14T10:32:40.203" v="1" actId="20577"/>
        <pc:sldMkLst>
          <pc:docMk/>
          <pc:sldMk cId="2203648182" sldId="260"/>
        </pc:sldMkLst>
        <pc:spChg chg="mod">
          <ac:chgData name="Milou Groenteman" userId="S::milou.groenteman@fnv.nl::413fda2b-dcf0-44ea-9aba-2f6433d604f5" providerId="AD" clId="Web-{D0A2A4CB-5B6C-CD3F-2A89-3B52D578515F}" dt="2025-02-14T10:32:40.203" v="1" actId="20577"/>
          <ac:spMkLst>
            <pc:docMk/>
            <pc:sldMk cId="2203648182" sldId="260"/>
            <ac:spMk id="3" creationId="{571FA35E-7604-EBC2-68B4-13197F160CBD}"/>
          </ac:spMkLst>
        </pc:spChg>
      </pc:sldChg>
    </pc:docChg>
  </pc:docChgLst>
  <pc:docChgLst>
    <pc:chgData name="Milou Groenteman" userId="413fda2b-dcf0-44ea-9aba-2f6433d604f5" providerId="ADAL" clId="{AEC033BB-5B45-406D-94AD-FE1C96A1FD37}"/>
    <pc:docChg chg="undo custSel modSld">
      <pc:chgData name="Milou Groenteman" userId="413fda2b-dcf0-44ea-9aba-2f6433d604f5" providerId="ADAL" clId="{AEC033BB-5B45-406D-94AD-FE1C96A1FD37}" dt="2025-03-20T16:32:03.982" v="646" actId="20577"/>
      <pc:docMkLst>
        <pc:docMk/>
      </pc:docMkLst>
      <pc:sldChg chg="modSp mod">
        <pc:chgData name="Milou Groenteman" userId="413fda2b-dcf0-44ea-9aba-2f6433d604f5" providerId="ADAL" clId="{AEC033BB-5B45-406D-94AD-FE1C96A1FD37}" dt="2025-03-20T16:14:57.700" v="3" actId="1076"/>
        <pc:sldMkLst>
          <pc:docMk/>
          <pc:sldMk cId="3351439039" sldId="256"/>
        </pc:sldMkLst>
        <pc:picChg chg="mod">
          <ac:chgData name="Milou Groenteman" userId="413fda2b-dcf0-44ea-9aba-2f6433d604f5" providerId="ADAL" clId="{AEC033BB-5B45-406D-94AD-FE1C96A1FD37}" dt="2025-03-20T16:14:43.510" v="0" actId="1076"/>
          <ac:picMkLst>
            <pc:docMk/>
            <pc:sldMk cId="3351439039" sldId="256"/>
            <ac:picMk id="2" creationId="{C25FADD2-7499-5102-0951-B6CE6A34EF92}"/>
          </ac:picMkLst>
        </pc:picChg>
        <pc:picChg chg="mod">
          <ac:chgData name="Milou Groenteman" userId="413fda2b-dcf0-44ea-9aba-2f6433d604f5" providerId="ADAL" clId="{AEC033BB-5B45-406D-94AD-FE1C96A1FD37}" dt="2025-03-20T16:14:57.700" v="3" actId="1076"/>
          <ac:picMkLst>
            <pc:docMk/>
            <pc:sldMk cId="3351439039" sldId="256"/>
            <ac:picMk id="3" creationId="{ACD7AACB-648D-F73B-8CF6-A743673A95B4}"/>
          </ac:picMkLst>
        </pc:picChg>
        <pc:picChg chg="mod">
          <ac:chgData name="Milou Groenteman" userId="413fda2b-dcf0-44ea-9aba-2f6433d604f5" providerId="ADAL" clId="{AEC033BB-5B45-406D-94AD-FE1C96A1FD37}" dt="2025-03-20T16:14:50.155" v="1" actId="1076"/>
          <ac:picMkLst>
            <pc:docMk/>
            <pc:sldMk cId="3351439039" sldId="256"/>
            <ac:picMk id="5" creationId="{F64AE807-78BD-E2EC-50CB-B79A30C0F33C}"/>
          </ac:picMkLst>
        </pc:picChg>
      </pc:sldChg>
      <pc:sldChg chg="modSp mod">
        <pc:chgData name="Milou Groenteman" userId="413fda2b-dcf0-44ea-9aba-2f6433d604f5" providerId="ADAL" clId="{AEC033BB-5B45-406D-94AD-FE1C96A1FD37}" dt="2025-03-20T16:17:22.664" v="329" actId="20577"/>
        <pc:sldMkLst>
          <pc:docMk/>
          <pc:sldMk cId="2790624303" sldId="259"/>
        </pc:sldMkLst>
        <pc:spChg chg="mod">
          <ac:chgData name="Milou Groenteman" userId="413fda2b-dcf0-44ea-9aba-2f6433d604f5" providerId="ADAL" clId="{AEC033BB-5B45-406D-94AD-FE1C96A1FD37}" dt="2025-03-20T16:15:14.362" v="18" actId="20577"/>
          <ac:spMkLst>
            <pc:docMk/>
            <pc:sldMk cId="2790624303" sldId="259"/>
            <ac:spMk id="2" creationId="{5CED9776-746E-7DBF-8C32-CD1FDCE258F8}"/>
          </ac:spMkLst>
        </pc:spChg>
        <pc:spChg chg="mod">
          <ac:chgData name="Milou Groenteman" userId="413fda2b-dcf0-44ea-9aba-2f6433d604f5" providerId="ADAL" clId="{AEC033BB-5B45-406D-94AD-FE1C96A1FD37}" dt="2025-03-20T16:17:22.664" v="329" actId="20577"/>
          <ac:spMkLst>
            <pc:docMk/>
            <pc:sldMk cId="2790624303" sldId="259"/>
            <ac:spMk id="3" creationId="{87828C11-AB2F-CBD2-74E7-B17E18206A85}"/>
          </ac:spMkLst>
        </pc:spChg>
      </pc:sldChg>
      <pc:sldChg chg="addSp delSp modSp mod">
        <pc:chgData name="Milou Groenteman" userId="413fda2b-dcf0-44ea-9aba-2f6433d604f5" providerId="ADAL" clId="{AEC033BB-5B45-406D-94AD-FE1C96A1FD37}" dt="2025-03-20T16:32:03.982" v="646" actId="20577"/>
        <pc:sldMkLst>
          <pc:docMk/>
          <pc:sldMk cId="2203648182" sldId="260"/>
        </pc:sldMkLst>
        <pc:spChg chg="mod">
          <ac:chgData name="Milou Groenteman" userId="413fda2b-dcf0-44ea-9aba-2f6433d604f5" providerId="ADAL" clId="{AEC033BB-5B45-406D-94AD-FE1C96A1FD37}" dt="2025-03-20T16:32:03.982" v="646" actId="20577"/>
          <ac:spMkLst>
            <pc:docMk/>
            <pc:sldMk cId="2203648182" sldId="260"/>
            <ac:spMk id="3" creationId="{571FA35E-7604-EBC2-68B4-13197F160CBD}"/>
          </ac:spMkLst>
        </pc:spChg>
        <pc:picChg chg="add del mod">
          <ac:chgData name="Milou Groenteman" userId="413fda2b-dcf0-44ea-9aba-2f6433d604f5" providerId="ADAL" clId="{AEC033BB-5B45-406D-94AD-FE1C96A1FD37}" dt="2025-03-20T16:20:28.609" v="366" actId="478"/>
          <ac:picMkLst>
            <pc:docMk/>
            <pc:sldMk cId="2203648182" sldId="260"/>
            <ac:picMk id="5" creationId="{092BF4D3-C80A-D9A1-EA30-3D14738F6D70}"/>
          </ac:picMkLst>
        </pc:picChg>
        <pc:picChg chg="add del mod modCrop">
          <ac:chgData name="Milou Groenteman" userId="413fda2b-dcf0-44ea-9aba-2f6433d604f5" providerId="ADAL" clId="{AEC033BB-5B45-406D-94AD-FE1C96A1FD37}" dt="2025-03-20T16:25:08.843" v="407" actId="478"/>
          <ac:picMkLst>
            <pc:docMk/>
            <pc:sldMk cId="2203648182" sldId="260"/>
            <ac:picMk id="7" creationId="{7A1FA79A-228D-F259-6BCF-6E1466F3C3D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1E7C58-932B-07B4-6D91-2A6D8E31E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3367" y="-1243"/>
            <a:ext cx="5130800" cy="51308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CD7AACB-648D-F73B-8CF6-A743673A95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7667" y="4841661"/>
            <a:ext cx="1863625" cy="17252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4AE807-78BD-E2EC-50CB-B79A30C0F3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2916" y="5373845"/>
            <a:ext cx="1614237" cy="67821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25FADD2-7499-5102-0951-B6CE6A34EF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38934" y="5534898"/>
            <a:ext cx="2803586" cy="349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D9776-746E-7DBF-8C32-CD1FDCE25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8268"/>
            <a:ext cx="10515600" cy="69661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Aptos"/>
              </a:rPr>
              <a:t>WUR STAAKT OP 14 APRIL!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28C11-AB2F-CBD2-74E7-B17E18206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nl-NL" dirty="0">
                <a:ea typeface="+mn-lt"/>
                <a:cs typeface="+mn-lt"/>
              </a:rPr>
              <a:t>We stonden met </a:t>
            </a:r>
            <a:r>
              <a:rPr lang="nl-NL" b="1" dirty="0">
                <a:ea typeface="+mn-lt"/>
                <a:cs typeface="+mn-lt"/>
              </a:rPr>
              <a:t>25.000 mensen</a:t>
            </a:r>
            <a:r>
              <a:rPr lang="nl-NL" dirty="0">
                <a:ea typeface="+mn-lt"/>
                <a:cs typeface="+mn-lt"/>
              </a:rPr>
              <a:t> op het Malieveld, en toch volhardt het kabinet in </a:t>
            </a:r>
            <a:r>
              <a:rPr lang="nl-NL" b="1" dirty="0">
                <a:ea typeface="+mn-lt"/>
                <a:cs typeface="+mn-lt"/>
              </a:rPr>
              <a:t>de sloop</a:t>
            </a:r>
            <a:r>
              <a:rPr lang="nl-NL" dirty="0">
                <a:ea typeface="+mn-lt"/>
                <a:cs typeface="+mn-lt"/>
              </a:rPr>
              <a:t> van het hoger onderwijs. </a:t>
            </a:r>
            <a:r>
              <a:rPr lang="nl-NL" b="1" dirty="0">
                <a:ea typeface="+mn-lt"/>
                <a:cs typeface="+mn-lt"/>
              </a:rPr>
              <a:t>Dit kunnen we niet accepteren</a:t>
            </a:r>
            <a:r>
              <a:rPr lang="nl-NL" dirty="0">
                <a:ea typeface="+mn-lt"/>
                <a:cs typeface="+mn-lt"/>
              </a:rPr>
              <a:t>.</a:t>
            </a:r>
          </a:p>
          <a:p>
            <a:pPr marL="0" indent="0">
              <a:buNone/>
            </a:pPr>
            <a:endParaRPr lang="nl-NL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nl-NL" dirty="0">
                <a:ea typeface="+mn-lt"/>
                <a:cs typeface="+mn-lt"/>
              </a:rPr>
              <a:t>Daarom staken onderwijsinstellingen door het hele land als onderdeel van </a:t>
            </a:r>
            <a:r>
              <a:rPr lang="nl-NL" b="1" dirty="0">
                <a:ea typeface="+mn-lt"/>
                <a:cs typeface="+mn-lt"/>
              </a:rPr>
              <a:t>een estafettestaking</a:t>
            </a:r>
            <a:r>
              <a:rPr lang="nl-NL" dirty="0">
                <a:ea typeface="+mn-lt"/>
                <a:cs typeface="+mn-lt"/>
              </a:rPr>
              <a:t>. Op </a:t>
            </a:r>
            <a:r>
              <a:rPr lang="nl-NL" b="1" dirty="0">
                <a:ea typeface="+mn-lt"/>
                <a:cs typeface="+mn-lt"/>
              </a:rPr>
              <a:t>14 april </a:t>
            </a:r>
            <a:r>
              <a:rPr lang="nl-NL" dirty="0">
                <a:ea typeface="+mn-lt"/>
                <a:cs typeface="+mn-lt"/>
              </a:rPr>
              <a:t>is het onze beurt.</a:t>
            </a:r>
          </a:p>
          <a:p>
            <a:pPr marL="0" indent="0">
              <a:buNone/>
            </a:pPr>
            <a:endParaRPr lang="nl-NL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nl-NL" dirty="0">
                <a:ea typeface="+mn-lt"/>
                <a:cs typeface="+mn-lt"/>
              </a:rPr>
              <a:t>Collega’s in </a:t>
            </a:r>
            <a:r>
              <a:rPr lang="nl-NL" b="1" dirty="0">
                <a:ea typeface="+mn-lt"/>
                <a:cs typeface="+mn-lt"/>
              </a:rPr>
              <a:t>Leiden</a:t>
            </a:r>
            <a:r>
              <a:rPr lang="nl-NL" dirty="0">
                <a:ea typeface="+mn-lt"/>
                <a:cs typeface="+mn-lt"/>
              </a:rPr>
              <a:t> (10 maart),</a:t>
            </a:r>
            <a:r>
              <a:rPr lang="nl-NL" b="1" dirty="0">
                <a:ea typeface="+mn-lt"/>
                <a:cs typeface="+mn-lt"/>
              </a:rPr>
              <a:t> Utrecht</a:t>
            </a:r>
            <a:r>
              <a:rPr lang="nl-NL" dirty="0">
                <a:ea typeface="+mn-lt"/>
                <a:cs typeface="+mn-lt"/>
              </a:rPr>
              <a:t> (11 maart), </a:t>
            </a:r>
            <a:r>
              <a:rPr lang="nl-NL" b="1" dirty="0">
                <a:ea typeface="+mn-lt"/>
                <a:cs typeface="+mn-lt"/>
              </a:rPr>
              <a:t>Nijmegen</a:t>
            </a:r>
            <a:r>
              <a:rPr lang="nl-NL" dirty="0">
                <a:ea typeface="+mn-lt"/>
                <a:cs typeface="+mn-lt"/>
              </a:rPr>
              <a:t> (13 maart), </a:t>
            </a:r>
            <a:r>
              <a:rPr lang="nl-NL" b="1" dirty="0">
                <a:ea typeface="+mn-lt"/>
                <a:cs typeface="+mn-lt"/>
              </a:rPr>
              <a:t>Amsterdam</a:t>
            </a:r>
            <a:r>
              <a:rPr lang="nl-NL" dirty="0">
                <a:ea typeface="+mn-lt"/>
                <a:cs typeface="+mn-lt"/>
              </a:rPr>
              <a:t> (17 maart) en </a:t>
            </a:r>
            <a:r>
              <a:rPr lang="nl-NL" b="1" dirty="0">
                <a:ea typeface="+mn-lt"/>
                <a:cs typeface="+mn-lt"/>
              </a:rPr>
              <a:t>Groningen </a:t>
            </a:r>
            <a:r>
              <a:rPr lang="nl-NL" dirty="0">
                <a:ea typeface="+mn-lt"/>
                <a:cs typeface="+mn-lt"/>
              </a:rPr>
              <a:t>(18 maart) gingen ons al voor. En na ons volgen er nog meer!</a:t>
            </a:r>
          </a:p>
        </p:txBody>
      </p:sp>
    </p:spTree>
    <p:extLst>
      <p:ext uri="{BB962C8B-B14F-4D97-AF65-F5344CB8AC3E}">
        <p14:creationId xmlns:p14="http://schemas.microsoft.com/office/powerpoint/2010/main" val="2790624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DF396-8975-A9F0-325D-31B233C6F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0839"/>
            <a:ext cx="10515600" cy="62403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b="1">
                <a:solidFill>
                  <a:srgbClr val="FF0000"/>
                </a:solidFill>
                <a:latin typeface="Aptos"/>
              </a:rPr>
              <a:t>WAT KAN JIJ DOEN?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FA35E-7604-EBC2-68B4-13197F160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73636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Bespreek met iedereen die voor WUR werkt (docenten, ondersteunend personeel, etc.) waarom het belangrijk is dat ze meestaken.</a:t>
            </a:r>
          </a:p>
          <a:p>
            <a:r>
              <a:rPr lang="nl-NL" dirty="0"/>
              <a:t>Kom je steun betuigen tijdens onze staking op 14 april. Het betekent veel als jullie er bij zijn. Samen tegen </a:t>
            </a:r>
            <a:r>
              <a:rPr lang="nl-NL"/>
              <a:t>de bezuinigingen!</a:t>
            </a:r>
          </a:p>
          <a:p>
            <a:r>
              <a:rPr lang="nl-NL" dirty="0"/>
              <a:t>Sluit je aan bij de vakbond FNV of AOb!</a:t>
            </a:r>
          </a:p>
          <a:p>
            <a:r>
              <a:rPr lang="nl-NL" dirty="0"/>
              <a:t>Help ons met flyeren, actiemateriaal vind je op fnv.nl/</a:t>
            </a:r>
            <a:r>
              <a:rPr lang="nl-NL" dirty="0" err="1"/>
              <a:t>wageningen</a:t>
            </a:r>
            <a:r>
              <a:rPr lang="nl-NL" dirty="0"/>
              <a:t>-universiteit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3648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1332D28-318B-FA3B-926B-CACBCEE4F9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b="19"/>
          <a:stretch/>
        </p:blipFill>
        <p:spPr>
          <a:xfrm>
            <a:off x="3793926" y="1592445"/>
            <a:ext cx="4623765" cy="265504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22B8421-861E-88ED-E8D3-0316C2E1562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592" t="21716" r="21984" b="23592"/>
          <a:stretch/>
        </p:blipFill>
        <p:spPr>
          <a:xfrm>
            <a:off x="981990" y="1575396"/>
            <a:ext cx="2636992" cy="26590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F06A02-28B1-27D7-A9A2-DE6B7C75AD5E}"/>
              </a:ext>
            </a:extLst>
          </p:cNvPr>
          <p:cNvSpPr txBox="1"/>
          <p:nvPr/>
        </p:nvSpPr>
        <p:spPr>
          <a:xfrm>
            <a:off x="1192520" y="4537856"/>
            <a:ext cx="221893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err="1"/>
              <a:t>Bezoek</a:t>
            </a:r>
            <a:r>
              <a:rPr lang="en-US" b="1" dirty="0"/>
              <a:t> fnv.nl/ho </a:t>
            </a:r>
            <a:r>
              <a:rPr lang="en-US" b="1" err="1"/>
              <a:t>voor</a:t>
            </a:r>
            <a:r>
              <a:rPr lang="en-US" b="1" dirty="0"/>
              <a:t> </a:t>
            </a:r>
            <a:r>
              <a:rPr lang="en-US" b="1" err="1"/>
              <a:t>meer</a:t>
            </a:r>
            <a:r>
              <a:rPr lang="en-US" b="1" dirty="0"/>
              <a:t> info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F5BDAF-25EB-A19C-606E-E5E8E73FB3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6982" y="1591238"/>
            <a:ext cx="2668292" cy="2655377"/>
          </a:xfrm>
          <a:prstGeom prst="rect">
            <a:avLst/>
          </a:prstGeom>
        </p:spPr>
      </p:pic>
      <p:sp>
        <p:nvSpPr>
          <p:cNvPr id="6" name="TextBox 9">
            <a:extLst>
              <a:ext uri="{FF2B5EF4-FFF2-40B4-BE49-F238E27FC236}">
                <a16:creationId xmlns:a16="http://schemas.microsoft.com/office/drawing/2014/main" id="{D31D548A-3464-B1DB-B66E-0CC6111C7490}"/>
              </a:ext>
            </a:extLst>
          </p:cNvPr>
          <p:cNvSpPr txBox="1"/>
          <p:nvPr/>
        </p:nvSpPr>
        <p:spPr>
          <a:xfrm>
            <a:off x="8898784" y="4537855"/>
            <a:ext cx="2218938" cy="646331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/>
              <a:t>Bezoek</a:t>
            </a:r>
            <a:r>
              <a:rPr lang="en-US" b="1" dirty="0"/>
              <a:t> aob.nl </a:t>
            </a:r>
            <a:r>
              <a:rPr lang="en-US" b="1" dirty="0" err="1"/>
              <a:t>voor</a:t>
            </a:r>
            <a:r>
              <a:rPr lang="en-US" b="1" dirty="0"/>
              <a:t> </a:t>
            </a:r>
            <a:r>
              <a:rPr lang="en-US" b="1" dirty="0" err="1"/>
              <a:t>meer</a:t>
            </a:r>
            <a:r>
              <a:rPr lang="en-US" b="1" dirty="0"/>
              <a:t> info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AB53B5-5293-DCC3-D473-2E1733B9AF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5631" y="2587625"/>
            <a:ext cx="771525" cy="6667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516D2B4-C4AA-1855-19BE-917C828CB65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18471" y="2749550"/>
            <a:ext cx="790575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7659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Kantoor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060fed7-c04f-46bf-b37d-3117de554cf0" xsi:nil="true"/>
    <lcf76f155ced4ddcb4097134ff3c332f xmlns="f2016302-a68b-4529-b13e-5ee260e7af2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986C1C57769541A6591C58764E8682" ma:contentTypeVersion="15" ma:contentTypeDescription="Een nieuw document maken." ma:contentTypeScope="" ma:versionID="0853aea4f72a923c7f3a3975fb8c82e6">
  <xsd:schema xmlns:xsd="http://www.w3.org/2001/XMLSchema" xmlns:xs="http://www.w3.org/2001/XMLSchema" xmlns:p="http://schemas.microsoft.com/office/2006/metadata/properties" xmlns:ns2="f2016302-a68b-4529-b13e-5ee260e7af23" xmlns:ns3="6060fed7-c04f-46bf-b37d-3117de554cf0" targetNamespace="http://schemas.microsoft.com/office/2006/metadata/properties" ma:root="true" ma:fieldsID="9a6832d97ae6d877dd863bc64c2dd96f" ns2:_="" ns3:_="">
    <xsd:import namespace="f2016302-a68b-4529-b13e-5ee260e7af23"/>
    <xsd:import namespace="6060fed7-c04f-46bf-b37d-3117de554c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016302-a68b-4529-b13e-5ee260e7af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7332b974-fd35-41df-b9f9-ba9a06bbde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60fed7-c04f-46bf-b37d-3117de554cf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4cd469e0-12f0-4daa-9a88-3087d18a3268}" ma:internalName="TaxCatchAll" ma:showField="CatchAllData" ma:web="6060fed7-c04f-46bf-b37d-3117de554c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CD0BED-1D9A-4064-8907-7A3BA1A8F4C4}">
  <ds:schemaRefs>
    <ds:schemaRef ds:uri="6060fed7-c04f-46bf-b37d-3117de554cf0"/>
    <ds:schemaRef ds:uri="f2016302-a68b-4529-b13e-5ee260e7af23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0B49846-6518-475D-B491-FCC2DAD652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2E07E1-75C3-4CB8-B8F3-6E2F0BAB43D2}">
  <ds:schemaRefs>
    <ds:schemaRef ds:uri="6060fed7-c04f-46bf-b37d-3117de554cf0"/>
    <ds:schemaRef ds:uri="f2016302-a68b-4529-b13e-5ee260e7af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189</Words>
  <Application>Microsoft Office PowerPoint</Application>
  <PresentationFormat>Breedbeeld</PresentationFormat>
  <Paragraphs>13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Kantoorthema</vt:lpstr>
      <vt:lpstr>PowerPoint-presentatie</vt:lpstr>
      <vt:lpstr>WUR STAAKT OP 14 APRIL!</vt:lpstr>
      <vt:lpstr>WAT KAN JIJ DOEN?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Milou Groenteman</cp:lastModifiedBy>
  <cp:revision>49</cp:revision>
  <dcterms:created xsi:type="dcterms:W3CDTF">2025-02-10T15:38:52Z</dcterms:created>
  <dcterms:modified xsi:type="dcterms:W3CDTF">2025-03-20T16:32:06Z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0x01010070986C1C57769541A6591C58764E8682</vt:lpwstr>
  </property>
  <property fmtid="{D5CDD505-2E9C-101B-9397-08002B2CF9AE}" pid="3" name="MediaServiceImageTags">
    <vt:lpwstr/>
  </property>
</Properties>
</file>